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5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308"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Lst>
  <p:sldSz cx="9144000" cy="5143500" type="screen16x9"/>
  <p:notesSz cx="6858000" cy="9144000"/>
  <p:embeddedFontLst>
    <p:embeddedFont>
      <p:font typeface="Fira Sans Extra Condensed Medium" panose="020B0603050000020004" pitchFamily="34" charset="0"/>
      <p:regular r:id="rId55"/>
      <p:bold r:id="rId56"/>
      <p:italic r:id="rId57"/>
      <p:boldItalic r:id="rId58"/>
    </p:embeddedFont>
    <p:embeddedFont>
      <p:font typeface="Livvic" pitchFamily="2" charset="77"/>
      <p:regular r:id="rId59"/>
      <p:bold r:id="rId60"/>
    </p:embeddedFont>
    <p:embeddedFont>
      <p:font typeface="Roboto" panose="02000000000000000000" pitchFamily="2" charset="0"/>
      <p:regular r:id="rId61"/>
      <p:bold r:id="rId62"/>
      <p:italic r:id="rId63"/>
      <p:boldItalic r:id="rId64"/>
    </p:embeddedFont>
    <p:embeddedFont>
      <p:font typeface="Roboto Condensed Light" panose="020F0302020204030204" pitchFamily="34" charset="0"/>
      <p:regular r:id="rId65"/>
      <p:bold r:id="rId66"/>
      <p:italic r:id="rId67"/>
      <p:boldItalic r:id="rId68"/>
    </p:embeddedFont>
    <p:embeddedFont>
      <p:font typeface="Squada One" panose="02000000000000000000" pitchFamily="2" charset="0"/>
      <p:regular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9.fntdata"/><Relationship Id="rId68"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3e4db0443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3e4db0443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3e4db04430_0_98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3e4db04430_0_98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3e4db04430_0_98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3e4db04430_0_9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3e4db04430_0_99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3e4db04430_0_9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3e4db04430_0_99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3e4db04430_0_99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3e4db04430_0_99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13e4db04430_0_9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3e4db04430_0_99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13e4db04430_0_9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13e4db04430_0_99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3e4db04430_0_99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3e4db04430_0_99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3e4db04430_0_99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3e4db04430_2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3e4db04430_2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3e4db04430_2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3e4db04430_2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3e4db04430_0_97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3e4db04430_0_9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3e4db04430_2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3e4db04430_2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13e4db04430_0_98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13e4db04430_0_9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that we have sampled our signal and reconstructed it, let’s consider how we can visualize our signal in both the time and frequency domains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3e4db04430_2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13e4db04430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learned that fundamentally a signal is characterizing a process as a function of the other. Specifically, we look at the relationship between an independent and dependent variable.  However, particularly in the case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3e4db04430_2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13e4db04430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3e4db04430_2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13e4db04430_2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We learned that fundamentally a signal is characterizing a process as a function of the other. Specifically, we look at the relationship between an independent and dependent variable.  However, particularly in the case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3e4db04430_2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13e4db04430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3e4db04430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13e4db04430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52417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3e4db04430_2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3e4db04430_2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13e4db04430_2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13e4db04430_2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13e4db04430_2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13e4db04430_2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will not go into the mathematical detail behind the algorithm (you can do that outside this course) but to convert between time and frequency you use fft()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3e4db04430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13e4db0443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3e4db04430_2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3e4db04430_2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that we have sampled our signal and reconstructed it, let’s consider how we can visualize our signal in both the time and frequency domains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13e4db04430_2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13e4db04430_2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Especially for biosignals, noise is an important consideration because it can affect all aspects of acquisition. With biosignals being on the order of uV, if we do not eliminate noise in our signal, it will quickly drown out what we are trying to measure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13e4db04430_2_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13e4db04430_2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13e4db04430_2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13e4db04430_2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13e4db04430_2_2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13e4db04430_2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3e4db04430_2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3e4db04430_2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13e4db04430_2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13e4db04430_2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3e4db04430_2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13e4db04430_2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13e4db04430_2_2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13e4db04430_2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13e4db04430_2_2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13e4db04430_2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3e4db04430_0_9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3e4db04430_0_9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13e4db04430_2_2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13e4db04430_2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13e4db04430_2_3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13e4db04430_2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13e4db04430_2_3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13e4db04430_2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13e4db04430_2_3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13e4db04430_2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13e4db04430_2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13e4db04430_2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13e4db04430_2_3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13e4db04430_2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13e4db04430_2_3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13e4db04430_2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13e4db04430_2_4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13e4db04430_2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13e4db04430_2_3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13e4db04430_2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13e4db04430_2_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13e4db04430_2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3e4db04430_0_98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13e4db04430_0_98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13e4db04430_2_3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13e4db04430_2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13e4db04430_2_4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13e4db04430_2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13e4db04430_2_4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13e4db04430_2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3e4db04430_0_97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13e4db04430_0_9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Neural signals, whether they are representative of neural activity in a single neuron, the heart, or brain exist on a continuous plane meaning that between any two sampled time points, there are an infinite number of data points that exist. We are limited by computational speed, ability, and memory therefore, we cannot realistically measure these continuous signals. Rather, we must represent them as samples of their continuous form.</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Biosignals are represented by a continuous range of voltages, can take on an infinite number of possible values.</a:t>
            </a:r>
            <a:endParaRPr/>
          </a:p>
          <a:p>
            <a:pPr marL="0" lvl="0" indent="0" algn="l" rtl="0">
              <a:spcBef>
                <a:spcPts val="0"/>
              </a:spcBef>
              <a:spcAft>
                <a:spcPts val="0"/>
              </a:spcAft>
              <a:buNone/>
            </a:pPr>
            <a:endParaRPr/>
          </a:p>
          <a:p>
            <a:pPr marL="0" lvl="0" indent="0" algn="l" rtl="0">
              <a:spcBef>
                <a:spcPts val="0"/>
              </a:spcBef>
              <a:spcAft>
                <a:spcPts val="0"/>
              </a:spcAft>
              <a:buNone/>
            </a:pPr>
            <a:r>
              <a:rPr lang="en"/>
              <a:t>Computers are digital and can only acquire discrete voltage levels at discrete timepoints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3e4db04430_0_98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13e4db04430_0_9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Neural signals, whether they are representative of neural activity in a single neuron, the heart, or brain exist on a continuous plane meaning that between any two sampled time points, there are an infinite number of data points that exist. We are limited by computational speed, ability, and memory therefore, we cannot realistically measure these continuous signals. Rather, we must represent them as samples of their continuous form.</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Biosignals are represented by a continuous range of voltages, can take on an infinite number of possible values.</a:t>
            </a:r>
            <a:endParaRPr/>
          </a:p>
          <a:p>
            <a:pPr marL="0" lvl="0" indent="0" algn="l" rtl="0">
              <a:spcBef>
                <a:spcPts val="0"/>
              </a:spcBef>
              <a:spcAft>
                <a:spcPts val="0"/>
              </a:spcAft>
              <a:buNone/>
            </a:pPr>
            <a:endParaRPr/>
          </a:p>
          <a:p>
            <a:pPr marL="0" lvl="0" indent="0" algn="l" rtl="0">
              <a:spcBef>
                <a:spcPts val="0"/>
              </a:spcBef>
              <a:spcAft>
                <a:spcPts val="0"/>
              </a:spcAft>
              <a:buNone/>
            </a:pPr>
            <a:r>
              <a:rPr lang="en"/>
              <a:t>Computers are digital and can only acquire discrete voltage levels at discrete timepoints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3e4db04430_0_98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13e4db04430_0_98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3e4db04430_0_98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13e4db04430_0_98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hyperlink" Target="http://bit.ly/2TtBDfr" TargetMode="Externa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freepik.es/foto-gratis/macho-angulo-casco-realidad-virtual_7133530.htm"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1">
  <p:cSld name="TITLE_1">
    <p:bg>
      <p:bgPr>
        <a:gradFill>
          <a:gsLst>
            <a:gs pos="0">
              <a:schemeClr val="accent1"/>
            </a:gs>
            <a:gs pos="100000">
              <a:schemeClr val="accent2"/>
            </a:gs>
          </a:gsLst>
          <a:lin ang="5400012" scaled="0"/>
        </a:gra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13"/>
          <p:cNvSpPr txBox="1"/>
          <p:nvPr/>
        </p:nvSpPr>
        <p:spPr>
          <a:xfrm flipH="1">
            <a:off x="1375550" y="3092475"/>
            <a:ext cx="6393000" cy="670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6000">
              <a:solidFill>
                <a:srgbClr val="FFFFFF"/>
              </a:solidFill>
              <a:latin typeface="Squada One"/>
              <a:ea typeface="Squada One"/>
              <a:cs typeface="Squada One"/>
              <a:sym typeface="Squada One"/>
            </a:endParaRPr>
          </a:p>
        </p:txBody>
      </p:sp>
      <p:pic>
        <p:nvPicPr>
          <p:cNvPr id="53" name="Google Shape;53;p13"/>
          <p:cNvPicPr preferRelativeResize="0"/>
          <p:nvPr/>
        </p:nvPicPr>
        <p:blipFill>
          <a:blip r:embed="rId2">
            <a:alphaModFix/>
          </a:blip>
          <a:stretch>
            <a:fillRect/>
          </a:stretch>
        </p:blipFill>
        <p:spPr>
          <a:xfrm>
            <a:off x="63" y="-399756"/>
            <a:ext cx="9144000" cy="4369387"/>
          </a:xfrm>
          <a:prstGeom prst="rect">
            <a:avLst/>
          </a:prstGeom>
          <a:noFill/>
          <a:ln>
            <a:noFill/>
          </a:ln>
        </p:spPr>
      </p:pic>
      <p:sp>
        <p:nvSpPr>
          <p:cNvPr id="54" name="Google Shape;54;p13"/>
          <p:cNvSpPr txBox="1">
            <a:spLocks noGrp="1"/>
          </p:cNvSpPr>
          <p:nvPr>
            <p:ph type="title"/>
          </p:nvPr>
        </p:nvSpPr>
        <p:spPr>
          <a:xfrm>
            <a:off x="457200" y="2932650"/>
            <a:ext cx="8229600" cy="510900"/>
          </a:xfrm>
          <a:prstGeom prst="rect">
            <a:avLst/>
          </a:prstGeom>
        </p:spPr>
        <p:txBody>
          <a:bodyPr spcFirstLastPara="1" wrap="square" lIns="91425" tIns="91425" rIns="91425" bIns="91425" anchor="ctr" anchorCtr="0">
            <a:normAutofit/>
          </a:bodyPr>
          <a:lstStyle>
            <a:lvl1pPr lvl="0" rtl="0">
              <a:spcBef>
                <a:spcPts val="0"/>
              </a:spcBef>
              <a:spcAft>
                <a:spcPts val="0"/>
              </a:spcAft>
              <a:buSzPts val="6000"/>
              <a:buNone/>
              <a:defRPr sz="6000"/>
            </a:lvl1pPr>
            <a:lvl2pPr lvl="1" rtl="0">
              <a:spcBef>
                <a:spcPts val="0"/>
              </a:spcBef>
              <a:spcAft>
                <a:spcPts val="0"/>
              </a:spcAft>
              <a:buSzPts val="3000"/>
              <a:buFont typeface="Squada One"/>
              <a:buNone/>
              <a:defRPr sz="3000">
                <a:latin typeface="Squada One"/>
                <a:ea typeface="Squada One"/>
                <a:cs typeface="Squada One"/>
                <a:sym typeface="Squada One"/>
              </a:defRPr>
            </a:lvl2pPr>
            <a:lvl3pPr lvl="2" rtl="0">
              <a:spcBef>
                <a:spcPts val="0"/>
              </a:spcBef>
              <a:spcAft>
                <a:spcPts val="0"/>
              </a:spcAft>
              <a:buSzPts val="3000"/>
              <a:buFont typeface="Squada One"/>
              <a:buNone/>
              <a:defRPr sz="3000">
                <a:latin typeface="Squada One"/>
                <a:ea typeface="Squada One"/>
                <a:cs typeface="Squada One"/>
                <a:sym typeface="Squada One"/>
              </a:defRPr>
            </a:lvl3pPr>
            <a:lvl4pPr lvl="3" rtl="0">
              <a:spcBef>
                <a:spcPts val="0"/>
              </a:spcBef>
              <a:spcAft>
                <a:spcPts val="0"/>
              </a:spcAft>
              <a:buSzPts val="3000"/>
              <a:buFont typeface="Squada One"/>
              <a:buNone/>
              <a:defRPr sz="3000">
                <a:latin typeface="Squada One"/>
                <a:ea typeface="Squada One"/>
                <a:cs typeface="Squada One"/>
                <a:sym typeface="Squada One"/>
              </a:defRPr>
            </a:lvl4pPr>
            <a:lvl5pPr lvl="4" rtl="0">
              <a:spcBef>
                <a:spcPts val="0"/>
              </a:spcBef>
              <a:spcAft>
                <a:spcPts val="0"/>
              </a:spcAft>
              <a:buSzPts val="3000"/>
              <a:buFont typeface="Squada One"/>
              <a:buNone/>
              <a:defRPr sz="3000">
                <a:latin typeface="Squada One"/>
                <a:ea typeface="Squada One"/>
                <a:cs typeface="Squada One"/>
                <a:sym typeface="Squada One"/>
              </a:defRPr>
            </a:lvl5pPr>
            <a:lvl6pPr lvl="5" rtl="0">
              <a:spcBef>
                <a:spcPts val="0"/>
              </a:spcBef>
              <a:spcAft>
                <a:spcPts val="0"/>
              </a:spcAft>
              <a:buSzPts val="3000"/>
              <a:buFont typeface="Squada One"/>
              <a:buNone/>
              <a:defRPr sz="3000">
                <a:latin typeface="Squada One"/>
                <a:ea typeface="Squada One"/>
                <a:cs typeface="Squada One"/>
                <a:sym typeface="Squada One"/>
              </a:defRPr>
            </a:lvl6pPr>
            <a:lvl7pPr lvl="6" rtl="0">
              <a:spcBef>
                <a:spcPts val="0"/>
              </a:spcBef>
              <a:spcAft>
                <a:spcPts val="0"/>
              </a:spcAft>
              <a:buSzPts val="3000"/>
              <a:buFont typeface="Squada One"/>
              <a:buNone/>
              <a:defRPr sz="3000">
                <a:latin typeface="Squada One"/>
                <a:ea typeface="Squada One"/>
                <a:cs typeface="Squada One"/>
                <a:sym typeface="Squada One"/>
              </a:defRPr>
            </a:lvl7pPr>
            <a:lvl8pPr lvl="7" rtl="0">
              <a:spcBef>
                <a:spcPts val="0"/>
              </a:spcBef>
              <a:spcAft>
                <a:spcPts val="0"/>
              </a:spcAft>
              <a:buSzPts val="3000"/>
              <a:buFont typeface="Squada One"/>
              <a:buNone/>
              <a:defRPr sz="3000">
                <a:latin typeface="Squada One"/>
                <a:ea typeface="Squada One"/>
                <a:cs typeface="Squada One"/>
                <a:sym typeface="Squada One"/>
              </a:defRPr>
            </a:lvl8pPr>
            <a:lvl9pPr lvl="8" rtl="0">
              <a:spcBef>
                <a:spcPts val="0"/>
              </a:spcBef>
              <a:spcAft>
                <a:spcPts val="0"/>
              </a:spcAft>
              <a:buSzPts val="3000"/>
              <a:buFont typeface="Squada One"/>
              <a:buNone/>
              <a:defRPr sz="3000">
                <a:latin typeface="Squada One"/>
                <a:ea typeface="Squada One"/>
                <a:cs typeface="Squada One"/>
                <a:sym typeface="Squada One"/>
              </a:defRPr>
            </a:lvl9pPr>
          </a:lstStyle>
          <a:p>
            <a:endParaRPr/>
          </a:p>
        </p:txBody>
      </p:sp>
      <p:sp>
        <p:nvSpPr>
          <p:cNvPr id="55" name="Google Shape;55;p13"/>
          <p:cNvSpPr txBox="1">
            <a:spLocks noGrp="1"/>
          </p:cNvSpPr>
          <p:nvPr>
            <p:ph type="subTitle" idx="1"/>
          </p:nvPr>
        </p:nvSpPr>
        <p:spPr>
          <a:xfrm>
            <a:off x="457275" y="3192525"/>
            <a:ext cx="8229600" cy="4179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56"/>
        <p:cNvGrpSpPr/>
        <p:nvPr/>
      </p:nvGrpSpPr>
      <p:grpSpPr>
        <a:xfrm>
          <a:off x="0" y="0"/>
          <a:ext cx="0" cy="0"/>
          <a:chOff x="0" y="0"/>
          <a:chExt cx="0" cy="0"/>
        </a:xfrm>
      </p:grpSpPr>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58" name="Google Shape;58;p14"/>
          <p:cNvPicPr preferRelativeResize="0"/>
          <p:nvPr/>
        </p:nvPicPr>
        <p:blipFill>
          <a:blip r:embed="rId2">
            <a:alphaModFix/>
          </a:blip>
          <a:stretch>
            <a:fillRect/>
          </a:stretch>
        </p:blipFill>
        <p:spPr>
          <a:xfrm>
            <a:off x="-580849" y="-923890"/>
            <a:ext cx="2300675" cy="2075900"/>
          </a:xfrm>
          <a:prstGeom prst="rect">
            <a:avLst/>
          </a:prstGeom>
          <a:noFill/>
          <a:ln>
            <a:noFill/>
          </a:ln>
        </p:spPr>
      </p:pic>
      <p:pic>
        <p:nvPicPr>
          <p:cNvPr id="59" name="Google Shape;59;p14"/>
          <p:cNvPicPr preferRelativeResize="0"/>
          <p:nvPr/>
        </p:nvPicPr>
        <p:blipFill>
          <a:blip r:embed="rId2">
            <a:alphaModFix/>
          </a:blip>
          <a:stretch>
            <a:fillRect/>
          </a:stretch>
        </p:blipFill>
        <p:spPr>
          <a:xfrm rot="10800000">
            <a:off x="7251655" y="3988100"/>
            <a:ext cx="2300675" cy="2075900"/>
          </a:xfrm>
          <a:prstGeom prst="rect">
            <a:avLst/>
          </a:prstGeom>
          <a:noFill/>
          <a:ln>
            <a:noFill/>
          </a:ln>
        </p:spPr>
      </p:pic>
      <p:sp>
        <p:nvSpPr>
          <p:cNvPr id="60" name="Google Shape;60;p14"/>
          <p:cNvSpPr txBox="1">
            <a:spLocks noGrp="1"/>
          </p:cNvSpPr>
          <p:nvPr>
            <p:ph type="ctrTitle"/>
          </p:nvPr>
        </p:nvSpPr>
        <p:spPr>
          <a:xfrm flipH="1">
            <a:off x="502200" y="445025"/>
            <a:ext cx="8184600" cy="670500"/>
          </a:xfrm>
          <a:prstGeom prst="rect">
            <a:avLst/>
          </a:prstGeom>
        </p:spPr>
        <p:txBody>
          <a:bodyPr spcFirstLastPara="1" wrap="square" lIns="91425" tIns="91425" rIns="91425" bIns="91425" anchor="ctr" anchorCtr="0">
            <a:normAutofit/>
          </a:bodyPr>
          <a:lstStyle>
            <a:lvl1pPr lvl="0" algn="r" rtl="0">
              <a:spcBef>
                <a:spcPts val="0"/>
              </a:spcBef>
              <a:spcAft>
                <a:spcPts val="0"/>
              </a:spcAft>
              <a:buClr>
                <a:srgbClr val="FFFFFF"/>
              </a:buClr>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61" name="Google Shape;61;p14"/>
          <p:cNvSpPr txBox="1">
            <a:spLocks noGrp="1"/>
          </p:cNvSpPr>
          <p:nvPr>
            <p:ph type="subTitle" idx="1"/>
          </p:nvPr>
        </p:nvSpPr>
        <p:spPr>
          <a:xfrm>
            <a:off x="1255350" y="1454625"/>
            <a:ext cx="6633300" cy="32439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Clr>
                <a:srgbClr val="434343"/>
              </a:buClr>
              <a:buSzPts val="1200"/>
              <a:buFont typeface="Livvic"/>
              <a:buAutoNum type="arabicPeriod"/>
              <a:defRPr sz="1200"/>
            </a:lvl1pPr>
            <a:lvl2pPr lvl="1" rtl="0">
              <a:lnSpc>
                <a:spcPct val="100000"/>
              </a:lnSpc>
              <a:spcBef>
                <a:spcPts val="0"/>
              </a:spcBef>
              <a:spcAft>
                <a:spcPts val="0"/>
              </a:spcAft>
              <a:buSzPts val="1200"/>
              <a:buAutoNum type="alphaLcPeriod"/>
              <a:defRPr sz="1200"/>
            </a:lvl2pPr>
            <a:lvl3pPr lvl="2" rtl="0">
              <a:lnSpc>
                <a:spcPct val="100000"/>
              </a:lnSpc>
              <a:spcBef>
                <a:spcPts val="0"/>
              </a:spcBef>
              <a:spcAft>
                <a:spcPts val="0"/>
              </a:spcAft>
              <a:buSzPts val="1200"/>
              <a:buAutoNum type="romanLcPeriod"/>
              <a:defRPr sz="1200"/>
            </a:lvl3pPr>
            <a:lvl4pPr lvl="3" rtl="0">
              <a:lnSpc>
                <a:spcPct val="100000"/>
              </a:lnSpc>
              <a:spcBef>
                <a:spcPts val="0"/>
              </a:spcBef>
              <a:spcAft>
                <a:spcPts val="0"/>
              </a:spcAft>
              <a:buSzPts val="1200"/>
              <a:buAutoNum type="arabicPeriod"/>
              <a:defRPr sz="1200"/>
            </a:lvl4pPr>
            <a:lvl5pPr lvl="4" rtl="0">
              <a:lnSpc>
                <a:spcPct val="100000"/>
              </a:lnSpc>
              <a:spcBef>
                <a:spcPts val="0"/>
              </a:spcBef>
              <a:spcAft>
                <a:spcPts val="0"/>
              </a:spcAft>
              <a:buSzPts val="1200"/>
              <a:buAutoNum type="alphaLcPeriod"/>
              <a:defRPr sz="1200"/>
            </a:lvl5pPr>
            <a:lvl6pPr lvl="5" rtl="0">
              <a:lnSpc>
                <a:spcPct val="100000"/>
              </a:lnSpc>
              <a:spcBef>
                <a:spcPts val="0"/>
              </a:spcBef>
              <a:spcAft>
                <a:spcPts val="0"/>
              </a:spcAft>
              <a:buSzPts val="1200"/>
              <a:buAutoNum type="romanLcPeriod"/>
              <a:defRPr sz="1200"/>
            </a:lvl6pPr>
            <a:lvl7pPr lvl="6" rtl="0">
              <a:lnSpc>
                <a:spcPct val="100000"/>
              </a:lnSpc>
              <a:spcBef>
                <a:spcPts val="0"/>
              </a:spcBef>
              <a:spcAft>
                <a:spcPts val="0"/>
              </a:spcAft>
              <a:buSzPts val="1200"/>
              <a:buAutoNum type="arabicPeriod"/>
              <a:defRPr sz="1200"/>
            </a:lvl7pPr>
            <a:lvl8pPr lvl="7" rtl="0">
              <a:lnSpc>
                <a:spcPct val="100000"/>
              </a:lnSpc>
              <a:spcBef>
                <a:spcPts val="0"/>
              </a:spcBef>
              <a:spcAft>
                <a:spcPts val="0"/>
              </a:spcAft>
              <a:buSzPts val="1200"/>
              <a:buAutoNum type="alphaLcPeriod"/>
              <a:defRPr sz="1200"/>
            </a:lvl8pPr>
            <a:lvl9pPr lvl="8" rtl="0">
              <a:lnSpc>
                <a:spcPct val="100000"/>
              </a:lnSpc>
              <a:spcBef>
                <a:spcPts val="0"/>
              </a:spcBef>
              <a:spcAft>
                <a:spcPts val="0"/>
              </a:spcAft>
              <a:buSzPts val="1200"/>
              <a:buAutoNum type="romanLcPeriod"/>
              <a:defRPr sz="12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1">
  <p:cSld name="CUSTOM_6">
    <p:spTree>
      <p:nvGrpSpPr>
        <p:cNvPr id="1" name="Shape 62"/>
        <p:cNvGrpSpPr/>
        <p:nvPr/>
      </p:nvGrpSpPr>
      <p:grpSpPr>
        <a:xfrm>
          <a:off x="0" y="0"/>
          <a:ext cx="0" cy="0"/>
          <a:chOff x="0" y="0"/>
          <a:chExt cx="0" cy="0"/>
        </a:xfrm>
      </p:grpSpPr>
      <p:sp>
        <p:nvSpPr>
          <p:cNvPr id="63" name="Google Shape;63;p15"/>
          <p:cNvSpPr txBox="1">
            <a:spLocks noGrp="1"/>
          </p:cNvSpPr>
          <p:nvPr>
            <p:ph type="ctrTitle"/>
          </p:nvPr>
        </p:nvSpPr>
        <p:spPr>
          <a:xfrm>
            <a:off x="1690457" y="2052406"/>
            <a:ext cx="2629200" cy="5778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FFF"/>
              </a:buClr>
              <a:buSzPts val="14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64" name="Google Shape;64;p15"/>
          <p:cNvSpPr txBox="1">
            <a:spLocks noGrp="1"/>
          </p:cNvSpPr>
          <p:nvPr>
            <p:ph type="subTitle" idx="1"/>
          </p:nvPr>
        </p:nvSpPr>
        <p:spPr>
          <a:xfrm>
            <a:off x="2051807" y="2538657"/>
            <a:ext cx="1906500" cy="367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5" name="Google Shape;65;p15"/>
          <p:cNvSpPr txBox="1">
            <a:spLocks noGrp="1"/>
          </p:cNvSpPr>
          <p:nvPr>
            <p:ph type="ctrTitle" idx="2"/>
          </p:nvPr>
        </p:nvSpPr>
        <p:spPr>
          <a:xfrm>
            <a:off x="1690457" y="3599531"/>
            <a:ext cx="2629200" cy="5778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FFF"/>
              </a:buClr>
              <a:buSzPts val="14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66" name="Google Shape;66;p15"/>
          <p:cNvSpPr txBox="1">
            <a:spLocks noGrp="1"/>
          </p:cNvSpPr>
          <p:nvPr>
            <p:ph type="subTitle" idx="3"/>
          </p:nvPr>
        </p:nvSpPr>
        <p:spPr>
          <a:xfrm>
            <a:off x="2051807" y="4048600"/>
            <a:ext cx="1906500" cy="367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7" name="Google Shape;67;p15"/>
          <p:cNvSpPr txBox="1">
            <a:spLocks noGrp="1"/>
          </p:cNvSpPr>
          <p:nvPr>
            <p:ph type="ctrTitle" idx="4"/>
          </p:nvPr>
        </p:nvSpPr>
        <p:spPr>
          <a:xfrm>
            <a:off x="4824357" y="2052406"/>
            <a:ext cx="2629200" cy="5778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FFF"/>
              </a:buClr>
              <a:buSzPts val="14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68" name="Google Shape;68;p15"/>
          <p:cNvSpPr txBox="1">
            <a:spLocks noGrp="1"/>
          </p:cNvSpPr>
          <p:nvPr>
            <p:ph type="subTitle" idx="5"/>
          </p:nvPr>
        </p:nvSpPr>
        <p:spPr>
          <a:xfrm>
            <a:off x="5185707" y="2538657"/>
            <a:ext cx="1906500" cy="367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9" name="Google Shape;69;p15"/>
          <p:cNvSpPr txBox="1">
            <a:spLocks noGrp="1"/>
          </p:cNvSpPr>
          <p:nvPr>
            <p:ph type="ctrTitle" idx="6"/>
          </p:nvPr>
        </p:nvSpPr>
        <p:spPr>
          <a:xfrm>
            <a:off x="4824357" y="3599531"/>
            <a:ext cx="2629200" cy="5778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FFF"/>
              </a:buClr>
              <a:buSzPts val="14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0" name="Google Shape;70;p15"/>
          <p:cNvSpPr txBox="1">
            <a:spLocks noGrp="1"/>
          </p:cNvSpPr>
          <p:nvPr>
            <p:ph type="subTitle" idx="7"/>
          </p:nvPr>
        </p:nvSpPr>
        <p:spPr>
          <a:xfrm>
            <a:off x="5185707" y="4048600"/>
            <a:ext cx="1906500" cy="367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1" name="Google Shape;71;p15"/>
          <p:cNvSpPr txBox="1">
            <a:spLocks noGrp="1"/>
          </p:cNvSpPr>
          <p:nvPr>
            <p:ph type="ctrTitle" idx="8"/>
          </p:nvPr>
        </p:nvSpPr>
        <p:spPr>
          <a:xfrm>
            <a:off x="1122278" y="401450"/>
            <a:ext cx="6899400" cy="9462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72" name="Google Shape;72;p15"/>
          <p:cNvSpPr txBox="1">
            <a:spLocks noGrp="1"/>
          </p:cNvSpPr>
          <p:nvPr>
            <p:ph type="title" idx="9" hasCustomPrompt="1"/>
          </p:nvPr>
        </p:nvSpPr>
        <p:spPr>
          <a:xfrm>
            <a:off x="2128157" y="1555631"/>
            <a:ext cx="1753800" cy="5778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rgbClr val="FFFFFF"/>
              </a:buClr>
              <a:buSzPts val="4800"/>
              <a:buNone/>
              <a:defRPr sz="48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5"/>
          <p:cNvSpPr txBox="1">
            <a:spLocks noGrp="1"/>
          </p:cNvSpPr>
          <p:nvPr>
            <p:ph type="title" idx="13" hasCustomPrompt="1"/>
          </p:nvPr>
        </p:nvSpPr>
        <p:spPr>
          <a:xfrm>
            <a:off x="2128157" y="3074022"/>
            <a:ext cx="1753800" cy="577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4" name="Google Shape;74;p15"/>
          <p:cNvSpPr txBox="1">
            <a:spLocks noGrp="1"/>
          </p:cNvSpPr>
          <p:nvPr>
            <p:ph type="title" idx="14" hasCustomPrompt="1"/>
          </p:nvPr>
        </p:nvSpPr>
        <p:spPr>
          <a:xfrm>
            <a:off x="5262057" y="1555631"/>
            <a:ext cx="1753800" cy="577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5" name="Google Shape;75;p15"/>
          <p:cNvSpPr txBox="1">
            <a:spLocks noGrp="1"/>
          </p:cNvSpPr>
          <p:nvPr>
            <p:ph type="title" idx="15" hasCustomPrompt="1"/>
          </p:nvPr>
        </p:nvSpPr>
        <p:spPr>
          <a:xfrm>
            <a:off x="5262057" y="3074022"/>
            <a:ext cx="1753800" cy="577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4800"/>
              <a:buNone/>
              <a:defRPr sz="48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1">
  <p:cSld name="ONE_COLUMN_TEXT_1">
    <p:spTree>
      <p:nvGrpSpPr>
        <p:cNvPr id="1" name="Shape 76"/>
        <p:cNvGrpSpPr/>
        <p:nvPr/>
      </p:nvGrpSpPr>
      <p:grpSpPr>
        <a:xfrm>
          <a:off x="0" y="0"/>
          <a:ext cx="0" cy="0"/>
          <a:chOff x="0" y="0"/>
          <a:chExt cx="0" cy="0"/>
        </a:xfrm>
      </p:grpSpPr>
      <p:sp>
        <p:nvSpPr>
          <p:cNvPr id="77" name="Google Shape;77;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78" name="Google Shape;78;p16"/>
          <p:cNvPicPr preferRelativeResize="0"/>
          <p:nvPr/>
        </p:nvPicPr>
        <p:blipFill>
          <a:blip r:embed="rId2">
            <a:alphaModFix/>
          </a:blip>
          <a:stretch>
            <a:fillRect/>
          </a:stretch>
        </p:blipFill>
        <p:spPr>
          <a:xfrm>
            <a:off x="0" y="0"/>
            <a:ext cx="2300675" cy="2075900"/>
          </a:xfrm>
          <a:prstGeom prst="rect">
            <a:avLst/>
          </a:prstGeom>
          <a:noFill/>
          <a:ln>
            <a:noFill/>
          </a:ln>
        </p:spPr>
      </p:pic>
      <p:pic>
        <p:nvPicPr>
          <p:cNvPr id="79" name="Google Shape;79;p16"/>
          <p:cNvPicPr preferRelativeResize="0"/>
          <p:nvPr/>
        </p:nvPicPr>
        <p:blipFill>
          <a:blip r:embed="rId2">
            <a:alphaModFix/>
          </a:blip>
          <a:stretch>
            <a:fillRect/>
          </a:stretch>
        </p:blipFill>
        <p:spPr>
          <a:xfrm rot="10800000">
            <a:off x="6843325" y="3067600"/>
            <a:ext cx="2300675" cy="2075900"/>
          </a:xfrm>
          <a:prstGeom prst="rect">
            <a:avLst/>
          </a:prstGeom>
          <a:noFill/>
          <a:ln>
            <a:noFill/>
          </a:ln>
        </p:spPr>
      </p:pic>
      <p:sp>
        <p:nvSpPr>
          <p:cNvPr id="80" name="Google Shape;80;p16"/>
          <p:cNvSpPr txBox="1">
            <a:spLocks noGrp="1"/>
          </p:cNvSpPr>
          <p:nvPr>
            <p:ph type="ctrTitle"/>
          </p:nvPr>
        </p:nvSpPr>
        <p:spPr>
          <a:xfrm flipH="1">
            <a:off x="355600" y="2236500"/>
            <a:ext cx="3956100" cy="670500"/>
          </a:xfrm>
          <a:prstGeom prst="rect">
            <a:avLst/>
          </a:prstGeom>
        </p:spPr>
        <p:txBody>
          <a:bodyPr spcFirstLastPara="1" wrap="square" lIns="91425" tIns="91425" rIns="91425" bIns="91425" anchor="ctr" anchorCtr="0">
            <a:normAutofit/>
          </a:bodyPr>
          <a:lstStyle>
            <a:lvl1pPr lvl="0" algn="r" rtl="0">
              <a:spcBef>
                <a:spcPts val="0"/>
              </a:spcBef>
              <a:spcAft>
                <a:spcPts val="0"/>
              </a:spcAft>
              <a:buClr>
                <a:srgbClr val="FFFFFF"/>
              </a:buClr>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81" name="Google Shape;81;p16"/>
          <p:cNvSpPr txBox="1">
            <a:spLocks noGrp="1"/>
          </p:cNvSpPr>
          <p:nvPr>
            <p:ph type="subTitle" idx="1"/>
          </p:nvPr>
        </p:nvSpPr>
        <p:spPr>
          <a:xfrm>
            <a:off x="4825200" y="1728900"/>
            <a:ext cx="2490300" cy="16857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Clr>
                <a:srgbClr val="FFFFFF"/>
              </a:buClr>
              <a:buSzPts val="1200"/>
              <a:buNone/>
              <a:defRPr sz="14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cxnSp>
        <p:nvCxnSpPr>
          <p:cNvPr id="82" name="Google Shape;82;p16"/>
          <p:cNvCxnSpPr/>
          <p:nvPr/>
        </p:nvCxnSpPr>
        <p:spPr>
          <a:xfrm>
            <a:off x="4572000" y="1228200"/>
            <a:ext cx="0" cy="268710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CUSTOM_39">
    <p:spTree>
      <p:nvGrpSpPr>
        <p:cNvPr id="1" name="Shape 83"/>
        <p:cNvGrpSpPr/>
        <p:nvPr/>
      </p:nvGrpSpPr>
      <p:grpSpPr>
        <a:xfrm>
          <a:off x="0" y="0"/>
          <a:ext cx="0" cy="0"/>
          <a:chOff x="0" y="0"/>
          <a:chExt cx="0" cy="0"/>
        </a:xfrm>
      </p:grpSpPr>
      <p:sp>
        <p:nvSpPr>
          <p:cNvPr id="84" name="Google Shape;84;p17"/>
          <p:cNvSpPr txBox="1">
            <a:spLocks noGrp="1"/>
          </p:cNvSpPr>
          <p:nvPr>
            <p:ph type="subTitle" idx="1"/>
          </p:nvPr>
        </p:nvSpPr>
        <p:spPr>
          <a:xfrm>
            <a:off x="1398700" y="2910300"/>
            <a:ext cx="3486000" cy="1748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rgbClr val="FFFFFF"/>
              </a:buClr>
              <a:buSzPts val="1600"/>
              <a:buNone/>
              <a:defRPr sz="14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85" name="Google Shape;85;p17"/>
          <p:cNvSpPr txBox="1">
            <a:spLocks noGrp="1"/>
          </p:cNvSpPr>
          <p:nvPr>
            <p:ph type="ctrTitle"/>
          </p:nvPr>
        </p:nvSpPr>
        <p:spPr>
          <a:xfrm flipH="1">
            <a:off x="1372450" y="1886100"/>
            <a:ext cx="3486000" cy="670500"/>
          </a:xfrm>
          <a:prstGeom prst="rect">
            <a:avLst/>
          </a:prstGeom>
        </p:spPr>
        <p:txBody>
          <a:bodyPr spcFirstLastPara="1" wrap="square" lIns="91425" tIns="91425" rIns="91425" bIns="91425" anchor="b" anchorCtr="0">
            <a:normAutofit/>
          </a:bodyPr>
          <a:lstStyle>
            <a:lvl1pPr lvl="0" algn="l" rtl="0">
              <a:spcBef>
                <a:spcPts val="0"/>
              </a:spcBef>
              <a:spcAft>
                <a:spcPts val="0"/>
              </a:spcAft>
              <a:buClr>
                <a:srgbClr val="FFFFFF"/>
              </a:buClr>
              <a:buSzPts val="4800"/>
              <a:buNone/>
              <a:defRPr sz="50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pic>
        <p:nvPicPr>
          <p:cNvPr id="86" name="Google Shape;86;p17"/>
          <p:cNvPicPr preferRelativeResize="0"/>
          <p:nvPr/>
        </p:nvPicPr>
        <p:blipFill>
          <a:blip r:embed="rId2">
            <a:alphaModFix/>
          </a:blip>
          <a:stretch>
            <a:fillRect/>
          </a:stretch>
        </p:blipFill>
        <p:spPr>
          <a:xfrm rot="10800000">
            <a:off x="5334325" y="1725475"/>
            <a:ext cx="3802725" cy="34312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1">
  <p:cSld name="CUSTOM_43">
    <p:spTree>
      <p:nvGrpSpPr>
        <p:cNvPr id="1" name="Shape 87"/>
        <p:cNvGrpSpPr/>
        <p:nvPr/>
      </p:nvGrpSpPr>
      <p:grpSpPr>
        <a:xfrm>
          <a:off x="0" y="0"/>
          <a:ext cx="0" cy="0"/>
          <a:chOff x="0" y="0"/>
          <a:chExt cx="0" cy="0"/>
        </a:xfrm>
      </p:grpSpPr>
      <p:sp>
        <p:nvSpPr>
          <p:cNvPr id="88" name="Google Shape;88;p18"/>
          <p:cNvSpPr txBox="1">
            <a:spLocks noGrp="1"/>
          </p:cNvSpPr>
          <p:nvPr>
            <p:ph type="ctrTitle"/>
          </p:nvPr>
        </p:nvSpPr>
        <p:spPr>
          <a:xfrm>
            <a:off x="457200" y="517918"/>
            <a:ext cx="8229600" cy="670500"/>
          </a:xfrm>
          <a:prstGeom prst="rect">
            <a:avLst/>
          </a:prstGeom>
        </p:spPr>
        <p:txBody>
          <a:bodyPr spcFirstLastPara="1" wrap="square" lIns="91425" tIns="91425" rIns="91425" bIns="91425" anchor="b" anchorCtr="0">
            <a:normAutofit/>
          </a:bodyPr>
          <a:lstStyle>
            <a:lvl1pPr lvl="0" algn="l" rtl="0">
              <a:spcBef>
                <a:spcPts val="0"/>
              </a:spcBef>
              <a:spcAft>
                <a:spcPts val="0"/>
              </a:spcAft>
              <a:buClr>
                <a:srgbClr val="FFFFFF"/>
              </a:buClr>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89" name="Google Shape;89;p18"/>
          <p:cNvSpPr txBox="1">
            <a:spLocks noGrp="1"/>
          </p:cNvSpPr>
          <p:nvPr>
            <p:ph type="ctrTitle" idx="2"/>
          </p:nvPr>
        </p:nvSpPr>
        <p:spPr>
          <a:xfrm>
            <a:off x="2750155" y="1492066"/>
            <a:ext cx="1570200" cy="5778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FFF"/>
              </a:buClr>
              <a:buSzPts val="1600"/>
              <a:buNone/>
              <a:defRPr sz="16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90" name="Google Shape;90;p18"/>
          <p:cNvSpPr txBox="1">
            <a:spLocks noGrp="1"/>
          </p:cNvSpPr>
          <p:nvPr>
            <p:ph type="subTitle" idx="1"/>
          </p:nvPr>
        </p:nvSpPr>
        <p:spPr>
          <a:xfrm>
            <a:off x="2750119" y="2192634"/>
            <a:ext cx="1570200" cy="3678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1" name="Google Shape;91;p18"/>
          <p:cNvSpPr txBox="1">
            <a:spLocks noGrp="1"/>
          </p:cNvSpPr>
          <p:nvPr>
            <p:ph type="ctrTitle" idx="3"/>
          </p:nvPr>
        </p:nvSpPr>
        <p:spPr>
          <a:xfrm>
            <a:off x="4800201" y="1497325"/>
            <a:ext cx="1570200" cy="5778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FFF"/>
              </a:buClr>
              <a:buSzPts val="1600"/>
              <a:buNone/>
              <a:defRPr sz="16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92" name="Google Shape;92;p18"/>
          <p:cNvSpPr txBox="1">
            <a:spLocks noGrp="1"/>
          </p:cNvSpPr>
          <p:nvPr>
            <p:ph type="subTitle" idx="4"/>
          </p:nvPr>
        </p:nvSpPr>
        <p:spPr>
          <a:xfrm>
            <a:off x="4800165" y="2192634"/>
            <a:ext cx="1570200" cy="3678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3" name="Google Shape;93;p18"/>
          <p:cNvSpPr txBox="1">
            <a:spLocks noGrp="1"/>
          </p:cNvSpPr>
          <p:nvPr>
            <p:ph type="ctrTitle" idx="5"/>
          </p:nvPr>
        </p:nvSpPr>
        <p:spPr>
          <a:xfrm>
            <a:off x="3794948" y="3219050"/>
            <a:ext cx="1570200" cy="5778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FFF"/>
              </a:buClr>
              <a:buSzPts val="1600"/>
              <a:buNone/>
              <a:defRPr sz="16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94" name="Google Shape;94;p18"/>
          <p:cNvSpPr txBox="1">
            <a:spLocks noGrp="1"/>
          </p:cNvSpPr>
          <p:nvPr>
            <p:ph type="subTitle" idx="6"/>
          </p:nvPr>
        </p:nvSpPr>
        <p:spPr>
          <a:xfrm>
            <a:off x="3753025" y="3910976"/>
            <a:ext cx="1653900" cy="3678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pic>
        <p:nvPicPr>
          <p:cNvPr id="95" name="Google Shape;95;p18"/>
          <p:cNvPicPr preferRelativeResize="0"/>
          <p:nvPr/>
        </p:nvPicPr>
        <p:blipFill>
          <a:blip r:embed="rId2">
            <a:alphaModFix/>
          </a:blip>
          <a:stretch>
            <a:fillRect/>
          </a:stretch>
        </p:blipFill>
        <p:spPr>
          <a:xfrm flipH="1">
            <a:off x="6843225" y="0"/>
            <a:ext cx="2300675" cy="2075900"/>
          </a:xfrm>
          <a:prstGeom prst="rect">
            <a:avLst/>
          </a:prstGeom>
          <a:noFill/>
          <a:ln>
            <a:noFill/>
          </a:ln>
        </p:spPr>
      </p:pic>
      <p:sp>
        <p:nvSpPr>
          <p:cNvPr id="96" name="Google Shape;96;p18"/>
          <p:cNvSpPr/>
          <p:nvPr/>
        </p:nvSpPr>
        <p:spPr>
          <a:xfrm rot="5400000">
            <a:off x="2534502" y="1090938"/>
            <a:ext cx="2001410" cy="17955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8"/>
          <p:cNvSpPr/>
          <p:nvPr/>
        </p:nvSpPr>
        <p:spPr>
          <a:xfrm rot="5400000">
            <a:off x="3566117" y="2781995"/>
            <a:ext cx="2001410" cy="17955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8"/>
          <p:cNvSpPr/>
          <p:nvPr/>
        </p:nvSpPr>
        <p:spPr>
          <a:xfrm rot="5400000">
            <a:off x="4584549" y="1090938"/>
            <a:ext cx="2001410" cy="17955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9" name="Google Shape;99;p18"/>
          <p:cNvPicPr preferRelativeResize="0"/>
          <p:nvPr/>
        </p:nvPicPr>
        <p:blipFill>
          <a:blip r:embed="rId2">
            <a:alphaModFix/>
          </a:blip>
          <a:stretch>
            <a:fillRect/>
          </a:stretch>
        </p:blipFill>
        <p:spPr>
          <a:xfrm rot="10800000" flipH="1">
            <a:off x="-262630" y="2659235"/>
            <a:ext cx="2928524" cy="264239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6">
  <p:cSld name="CUSTOM_40">
    <p:spTree>
      <p:nvGrpSpPr>
        <p:cNvPr id="1" name="Shape 100"/>
        <p:cNvGrpSpPr/>
        <p:nvPr/>
      </p:nvGrpSpPr>
      <p:grpSpPr>
        <a:xfrm>
          <a:off x="0" y="0"/>
          <a:ext cx="0" cy="0"/>
          <a:chOff x="0" y="0"/>
          <a:chExt cx="0" cy="0"/>
        </a:xfrm>
      </p:grpSpPr>
      <p:sp>
        <p:nvSpPr>
          <p:cNvPr id="101" name="Google Shape;101;p19"/>
          <p:cNvSpPr txBox="1">
            <a:spLocks noGrp="1"/>
          </p:cNvSpPr>
          <p:nvPr>
            <p:ph type="ctrTitle"/>
          </p:nvPr>
        </p:nvSpPr>
        <p:spPr>
          <a:xfrm>
            <a:off x="1242600" y="1830975"/>
            <a:ext cx="6658800" cy="6705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FFF"/>
              </a:buClr>
              <a:buSzPts val="3600"/>
              <a:buNone/>
              <a:defRPr sz="3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2" name="Google Shape;102;p19"/>
          <p:cNvSpPr txBox="1">
            <a:spLocks noGrp="1"/>
          </p:cNvSpPr>
          <p:nvPr>
            <p:ph type="subTitle" idx="1"/>
          </p:nvPr>
        </p:nvSpPr>
        <p:spPr>
          <a:xfrm>
            <a:off x="3106675" y="2632418"/>
            <a:ext cx="2930700" cy="12813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cxnSp>
        <p:nvCxnSpPr>
          <p:cNvPr id="103" name="Google Shape;103;p19"/>
          <p:cNvCxnSpPr/>
          <p:nvPr/>
        </p:nvCxnSpPr>
        <p:spPr>
          <a:xfrm>
            <a:off x="3681150" y="2571750"/>
            <a:ext cx="1797900" cy="0"/>
          </a:xfrm>
          <a:prstGeom prst="straightConnector1">
            <a:avLst/>
          </a:prstGeom>
          <a:noFill/>
          <a:ln w="19050" cap="flat" cmpd="sng">
            <a:solidFill>
              <a:schemeClr val="lt1"/>
            </a:solidFill>
            <a:prstDash val="solid"/>
            <a:round/>
            <a:headEnd type="none" w="med" len="med"/>
            <a:tailEnd type="none" w="med" len="med"/>
          </a:ln>
        </p:spPr>
      </p:cxnSp>
      <p:pic>
        <p:nvPicPr>
          <p:cNvPr id="104" name="Google Shape;104;p19"/>
          <p:cNvPicPr preferRelativeResize="0"/>
          <p:nvPr/>
        </p:nvPicPr>
        <p:blipFill>
          <a:blip r:embed="rId2">
            <a:alphaModFix/>
          </a:blip>
          <a:stretch>
            <a:fillRect/>
          </a:stretch>
        </p:blipFill>
        <p:spPr>
          <a:xfrm>
            <a:off x="100" y="-962131"/>
            <a:ext cx="3802725" cy="3431200"/>
          </a:xfrm>
          <a:prstGeom prst="rect">
            <a:avLst/>
          </a:prstGeom>
          <a:noFill/>
          <a:ln>
            <a:noFill/>
          </a:ln>
        </p:spPr>
      </p:pic>
      <p:pic>
        <p:nvPicPr>
          <p:cNvPr id="105" name="Google Shape;105;p19"/>
          <p:cNvPicPr preferRelativeResize="0"/>
          <p:nvPr/>
        </p:nvPicPr>
        <p:blipFill>
          <a:blip r:embed="rId2">
            <a:alphaModFix/>
          </a:blip>
          <a:stretch>
            <a:fillRect/>
          </a:stretch>
        </p:blipFill>
        <p:spPr>
          <a:xfrm rot="10800000">
            <a:off x="5334325" y="2668625"/>
            <a:ext cx="3802725" cy="34312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06"/>
        <p:cNvGrpSpPr/>
        <p:nvPr/>
      </p:nvGrpSpPr>
      <p:grpSpPr>
        <a:xfrm>
          <a:off x="0" y="0"/>
          <a:ext cx="0" cy="0"/>
          <a:chOff x="0" y="0"/>
          <a:chExt cx="0" cy="0"/>
        </a:xfrm>
      </p:grpSpPr>
      <p:sp>
        <p:nvSpPr>
          <p:cNvPr id="107" name="Google Shape;107;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08" name="Google Shape;108;p20"/>
          <p:cNvSpPr txBox="1">
            <a:spLocks noGrp="1"/>
          </p:cNvSpPr>
          <p:nvPr>
            <p:ph type="subTitle" idx="1"/>
          </p:nvPr>
        </p:nvSpPr>
        <p:spPr>
          <a:xfrm>
            <a:off x="2336850" y="2792565"/>
            <a:ext cx="2085600" cy="1190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9" name="Google Shape;109;p20"/>
          <p:cNvSpPr txBox="1">
            <a:spLocks noGrp="1"/>
          </p:cNvSpPr>
          <p:nvPr>
            <p:ph type="subTitle" idx="2"/>
          </p:nvPr>
        </p:nvSpPr>
        <p:spPr>
          <a:xfrm>
            <a:off x="4721650" y="2781757"/>
            <a:ext cx="2085600" cy="1190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0" name="Google Shape;110;p20"/>
          <p:cNvSpPr txBox="1">
            <a:spLocks noGrp="1"/>
          </p:cNvSpPr>
          <p:nvPr>
            <p:ph type="ctrTitle"/>
          </p:nvPr>
        </p:nvSpPr>
        <p:spPr>
          <a:xfrm flipH="1">
            <a:off x="4721600" y="462755"/>
            <a:ext cx="3673200" cy="1307100"/>
          </a:xfrm>
          <a:prstGeom prst="rect">
            <a:avLst/>
          </a:prstGeom>
        </p:spPr>
        <p:txBody>
          <a:bodyPr spcFirstLastPara="1" wrap="square" lIns="91425" tIns="91425" rIns="91425" bIns="91425" anchor="t" anchorCtr="0">
            <a:normAutofit/>
          </a:bodyPr>
          <a:lstStyle>
            <a:lvl1pPr lvl="0" algn="r" rtl="0">
              <a:spcBef>
                <a:spcPts val="0"/>
              </a:spcBef>
              <a:spcAft>
                <a:spcPts val="0"/>
              </a:spcAft>
              <a:buClr>
                <a:srgbClr val="FFFFFF"/>
              </a:buClr>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11" name="Google Shape;111;p20"/>
          <p:cNvSpPr txBox="1">
            <a:spLocks noGrp="1"/>
          </p:cNvSpPr>
          <p:nvPr>
            <p:ph type="ctrTitle" idx="3"/>
          </p:nvPr>
        </p:nvSpPr>
        <p:spPr>
          <a:xfrm>
            <a:off x="2229313" y="2629926"/>
            <a:ext cx="2300700" cy="2658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FFF"/>
              </a:buClr>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2" name="Google Shape;112;p20"/>
          <p:cNvSpPr txBox="1">
            <a:spLocks noGrp="1"/>
          </p:cNvSpPr>
          <p:nvPr>
            <p:ph type="ctrTitle" idx="4"/>
          </p:nvPr>
        </p:nvSpPr>
        <p:spPr>
          <a:xfrm>
            <a:off x="4572000" y="2629926"/>
            <a:ext cx="2384700" cy="2658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FFF"/>
              </a:buClr>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pic>
        <p:nvPicPr>
          <p:cNvPr id="113" name="Google Shape;113;p20"/>
          <p:cNvPicPr preferRelativeResize="0"/>
          <p:nvPr/>
        </p:nvPicPr>
        <p:blipFill>
          <a:blip r:embed="rId2">
            <a:alphaModFix/>
          </a:blip>
          <a:stretch>
            <a:fillRect/>
          </a:stretch>
        </p:blipFill>
        <p:spPr>
          <a:xfrm>
            <a:off x="0" y="0"/>
            <a:ext cx="2300675" cy="2075900"/>
          </a:xfrm>
          <a:prstGeom prst="rect">
            <a:avLst/>
          </a:prstGeom>
          <a:noFill/>
          <a:ln>
            <a:noFill/>
          </a:ln>
        </p:spPr>
      </p:pic>
      <p:sp>
        <p:nvSpPr>
          <p:cNvPr id="114" name="Google Shape;114;p20"/>
          <p:cNvSpPr/>
          <p:nvPr/>
        </p:nvSpPr>
        <p:spPr>
          <a:xfrm rot="5400000">
            <a:off x="2050488" y="1999184"/>
            <a:ext cx="2658200" cy="2384800"/>
          </a:xfrm>
          <a:prstGeom prst="flowChartPreparation">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0"/>
          <p:cNvSpPr/>
          <p:nvPr/>
        </p:nvSpPr>
        <p:spPr>
          <a:xfrm rot="5400000">
            <a:off x="4435288" y="1999174"/>
            <a:ext cx="2658200" cy="238480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7">
  <p:cSld name="CUSTOM_11">
    <p:spTree>
      <p:nvGrpSpPr>
        <p:cNvPr id="1" name="Shape 116"/>
        <p:cNvGrpSpPr/>
        <p:nvPr/>
      </p:nvGrpSpPr>
      <p:grpSpPr>
        <a:xfrm>
          <a:off x="0" y="0"/>
          <a:ext cx="0" cy="0"/>
          <a:chOff x="0" y="0"/>
          <a:chExt cx="0" cy="0"/>
        </a:xfrm>
      </p:grpSpPr>
      <p:sp>
        <p:nvSpPr>
          <p:cNvPr id="117" name="Google Shape;117;p21"/>
          <p:cNvSpPr txBox="1">
            <a:spLocks noGrp="1"/>
          </p:cNvSpPr>
          <p:nvPr>
            <p:ph type="ctrTitle"/>
          </p:nvPr>
        </p:nvSpPr>
        <p:spPr>
          <a:xfrm>
            <a:off x="1250675" y="1851425"/>
            <a:ext cx="6658800" cy="670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3600"/>
              <a:buNone/>
              <a:defRPr sz="3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8" name="Google Shape;118;p21"/>
          <p:cNvSpPr txBox="1">
            <a:spLocks noGrp="1"/>
          </p:cNvSpPr>
          <p:nvPr>
            <p:ph type="subTitle" idx="1"/>
          </p:nvPr>
        </p:nvSpPr>
        <p:spPr>
          <a:xfrm>
            <a:off x="3114750" y="2640476"/>
            <a:ext cx="2930700" cy="651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cxnSp>
        <p:nvCxnSpPr>
          <p:cNvPr id="119" name="Google Shape;119;p21"/>
          <p:cNvCxnSpPr/>
          <p:nvPr/>
        </p:nvCxnSpPr>
        <p:spPr>
          <a:xfrm>
            <a:off x="3681150" y="2571750"/>
            <a:ext cx="1797900" cy="0"/>
          </a:xfrm>
          <a:prstGeom prst="straightConnector1">
            <a:avLst/>
          </a:prstGeom>
          <a:noFill/>
          <a:ln w="19050" cap="flat" cmpd="sng">
            <a:solidFill>
              <a:schemeClr val="lt1"/>
            </a:solidFill>
            <a:prstDash val="solid"/>
            <a:round/>
            <a:headEnd type="none" w="med" len="med"/>
            <a:tailEnd type="none" w="med" len="med"/>
          </a:ln>
        </p:spPr>
      </p:cxnSp>
      <p:pic>
        <p:nvPicPr>
          <p:cNvPr id="120" name="Google Shape;120;p21"/>
          <p:cNvPicPr preferRelativeResize="0"/>
          <p:nvPr/>
        </p:nvPicPr>
        <p:blipFill>
          <a:blip r:embed="rId2">
            <a:alphaModFix/>
          </a:blip>
          <a:stretch>
            <a:fillRect/>
          </a:stretch>
        </p:blipFill>
        <p:spPr>
          <a:xfrm rot="10800000" flipH="1">
            <a:off x="100" y="2134944"/>
            <a:ext cx="3802725" cy="3431200"/>
          </a:xfrm>
          <a:prstGeom prst="rect">
            <a:avLst/>
          </a:prstGeom>
          <a:noFill/>
          <a:ln>
            <a:noFill/>
          </a:ln>
        </p:spPr>
      </p:pic>
      <p:pic>
        <p:nvPicPr>
          <p:cNvPr id="121" name="Google Shape;121;p21"/>
          <p:cNvPicPr preferRelativeResize="0"/>
          <p:nvPr/>
        </p:nvPicPr>
        <p:blipFill>
          <a:blip r:embed="rId2">
            <a:alphaModFix/>
          </a:blip>
          <a:stretch>
            <a:fillRect/>
          </a:stretch>
        </p:blipFill>
        <p:spPr>
          <a:xfrm flipH="1">
            <a:off x="5341285" y="-200131"/>
            <a:ext cx="3802725" cy="34312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1">
  <p:cSld name="CUSTOM_44">
    <p:spTree>
      <p:nvGrpSpPr>
        <p:cNvPr id="1" name="Shape 122"/>
        <p:cNvGrpSpPr/>
        <p:nvPr/>
      </p:nvGrpSpPr>
      <p:grpSpPr>
        <a:xfrm>
          <a:off x="0" y="0"/>
          <a:ext cx="0" cy="0"/>
          <a:chOff x="0" y="0"/>
          <a:chExt cx="0" cy="0"/>
        </a:xfrm>
      </p:grpSpPr>
      <p:sp>
        <p:nvSpPr>
          <p:cNvPr id="123" name="Google Shape;123;p22"/>
          <p:cNvSpPr txBox="1">
            <a:spLocks noGrp="1"/>
          </p:cNvSpPr>
          <p:nvPr>
            <p:ph type="title"/>
          </p:nvPr>
        </p:nvSpPr>
        <p:spPr>
          <a:xfrm>
            <a:off x="457200" y="453668"/>
            <a:ext cx="8229600" cy="572700"/>
          </a:xfrm>
          <a:prstGeom prst="rect">
            <a:avLst/>
          </a:prstGeom>
        </p:spPr>
        <p:txBody>
          <a:bodyPr spcFirstLastPara="1" wrap="square" lIns="91425" tIns="91425" rIns="91425" bIns="91425" anchor="t" anchorCtr="0">
            <a:normAutofit/>
          </a:bodyPr>
          <a:lstStyle>
            <a:lvl1pPr lvl="0" algn="l" rtl="0">
              <a:spcBef>
                <a:spcPts val="0"/>
              </a:spcBef>
              <a:spcAft>
                <a:spcPts val="0"/>
              </a:spcAft>
              <a:buSzPts val="2800"/>
              <a:buNone/>
              <a:defRPr sz="3600"/>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pic>
        <p:nvPicPr>
          <p:cNvPr id="124" name="Google Shape;124;p22"/>
          <p:cNvPicPr preferRelativeResize="0"/>
          <p:nvPr/>
        </p:nvPicPr>
        <p:blipFill>
          <a:blip r:embed="rId2">
            <a:alphaModFix/>
          </a:blip>
          <a:stretch>
            <a:fillRect/>
          </a:stretch>
        </p:blipFill>
        <p:spPr>
          <a:xfrm flipH="1">
            <a:off x="6843225" y="6"/>
            <a:ext cx="2300675" cy="2075900"/>
          </a:xfrm>
          <a:prstGeom prst="rect">
            <a:avLst/>
          </a:prstGeom>
          <a:noFill/>
          <a:ln>
            <a:noFill/>
          </a:ln>
        </p:spPr>
      </p:pic>
      <p:sp>
        <p:nvSpPr>
          <p:cNvPr id="125" name="Google Shape;125;p22"/>
          <p:cNvSpPr txBox="1">
            <a:spLocks noGrp="1"/>
          </p:cNvSpPr>
          <p:nvPr>
            <p:ph type="subTitle" idx="1"/>
          </p:nvPr>
        </p:nvSpPr>
        <p:spPr>
          <a:xfrm>
            <a:off x="1638300" y="3524733"/>
            <a:ext cx="1381200" cy="8352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6" name="Google Shape;126;p22"/>
          <p:cNvSpPr txBox="1">
            <a:spLocks noGrp="1"/>
          </p:cNvSpPr>
          <p:nvPr>
            <p:ph type="subTitle" idx="2"/>
          </p:nvPr>
        </p:nvSpPr>
        <p:spPr>
          <a:xfrm>
            <a:off x="3104700" y="3514233"/>
            <a:ext cx="1397100" cy="845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7" name="Google Shape;127;p22"/>
          <p:cNvSpPr txBox="1">
            <a:spLocks noGrp="1"/>
          </p:cNvSpPr>
          <p:nvPr>
            <p:ph type="subTitle" idx="3"/>
          </p:nvPr>
        </p:nvSpPr>
        <p:spPr>
          <a:xfrm>
            <a:off x="4571100" y="3511408"/>
            <a:ext cx="1381200" cy="845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8" name="Google Shape;128;p22"/>
          <p:cNvSpPr txBox="1">
            <a:spLocks noGrp="1"/>
          </p:cNvSpPr>
          <p:nvPr>
            <p:ph type="subTitle" idx="4"/>
          </p:nvPr>
        </p:nvSpPr>
        <p:spPr>
          <a:xfrm>
            <a:off x="6023400" y="3529870"/>
            <a:ext cx="1397100" cy="8457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9" name="Google Shape;129;p22"/>
          <p:cNvSpPr txBox="1">
            <a:spLocks noGrp="1"/>
          </p:cNvSpPr>
          <p:nvPr>
            <p:ph type="subTitle" idx="5"/>
          </p:nvPr>
        </p:nvSpPr>
        <p:spPr>
          <a:xfrm>
            <a:off x="1638300" y="3196233"/>
            <a:ext cx="1397100" cy="4650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130" name="Google Shape;130;p22"/>
          <p:cNvSpPr txBox="1">
            <a:spLocks noGrp="1"/>
          </p:cNvSpPr>
          <p:nvPr>
            <p:ph type="subTitle" idx="6"/>
          </p:nvPr>
        </p:nvSpPr>
        <p:spPr>
          <a:xfrm>
            <a:off x="3104700" y="3196233"/>
            <a:ext cx="1381200" cy="4650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131" name="Google Shape;131;p22"/>
          <p:cNvSpPr txBox="1">
            <a:spLocks noGrp="1"/>
          </p:cNvSpPr>
          <p:nvPr>
            <p:ph type="subTitle" idx="7"/>
          </p:nvPr>
        </p:nvSpPr>
        <p:spPr>
          <a:xfrm>
            <a:off x="4571999" y="3196233"/>
            <a:ext cx="1381200" cy="4650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132" name="Google Shape;132;p22"/>
          <p:cNvSpPr txBox="1">
            <a:spLocks noGrp="1"/>
          </p:cNvSpPr>
          <p:nvPr>
            <p:ph type="subTitle" idx="8"/>
          </p:nvPr>
        </p:nvSpPr>
        <p:spPr>
          <a:xfrm>
            <a:off x="6037498" y="3196233"/>
            <a:ext cx="1381200" cy="4650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33"/>
        <p:cNvGrpSpPr/>
        <p:nvPr/>
      </p:nvGrpSpPr>
      <p:grpSpPr>
        <a:xfrm>
          <a:off x="0" y="0"/>
          <a:ext cx="0" cy="0"/>
          <a:chOff x="0" y="0"/>
          <a:chExt cx="0" cy="0"/>
        </a:xfrm>
      </p:grpSpPr>
      <p:sp>
        <p:nvSpPr>
          <p:cNvPr id="134" name="Google Shape;134;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35" name="Google Shape;135;p23"/>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pic>
        <p:nvPicPr>
          <p:cNvPr id="136" name="Google Shape;136;p23"/>
          <p:cNvPicPr preferRelativeResize="0"/>
          <p:nvPr/>
        </p:nvPicPr>
        <p:blipFill>
          <a:blip r:embed="rId2">
            <a:alphaModFix/>
          </a:blip>
          <a:stretch>
            <a:fillRect/>
          </a:stretch>
        </p:blipFill>
        <p:spPr>
          <a:xfrm>
            <a:off x="0" y="0"/>
            <a:ext cx="2300675" cy="20759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3">
  <p:cSld name="CUSTOM_48">
    <p:spTree>
      <p:nvGrpSpPr>
        <p:cNvPr id="1" name="Shape 137"/>
        <p:cNvGrpSpPr/>
        <p:nvPr/>
      </p:nvGrpSpPr>
      <p:grpSpPr>
        <a:xfrm>
          <a:off x="0" y="0"/>
          <a:ext cx="0" cy="0"/>
          <a:chOff x="0" y="0"/>
          <a:chExt cx="0" cy="0"/>
        </a:xfrm>
      </p:grpSpPr>
      <p:sp>
        <p:nvSpPr>
          <p:cNvPr id="138" name="Google Shape;138;p24"/>
          <p:cNvSpPr txBox="1">
            <a:spLocks noGrp="1"/>
          </p:cNvSpPr>
          <p:nvPr>
            <p:ph type="ctrTitle"/>
          </p:nvPr>
        </p:nvSpPr>
        <p:spPr>
          <a:xfrm flipH="1">
            <a:off x="540000" y="448619"/>
            <a:ext cx="8064000" cy="6705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pic>
        <p:nvPicPr>
          <p:cNvPr id="139" name="Google Shape;139;p24"/>
          <p:cNvPicPr preferRelativeResize="0"/>
          <p:nvPr/>
        </p:nvPicPr>
        <p:blipFill>
          <a:blip r:embed="rId2">
            <a:alphaModFix/>
          </a:blip>
          <a:stretch>
            <a:fillRect/>
          </a:stretch>
        </p:blipFill>
        <p:spPr>
          <a:xfrm>
            <a:off x="0" y="0"/>
            <a:ext cx="2300675" cy="2075900"/>
          </a:xfrm>
          <a:prstGeom prst="rect">
            <a:avLst/>
          </a:prstGeom>
          <a:noFill/>
          <a:ln>
            <a:noFill/>
          </a:ln>
        </p:spPr>
      </p:pic>
      <p:sp>
        <p:nvSpPr>
          <p:cNvPr id="140" name="Google Shape;140;p24"/>
          <p:cNvSpPr txBox="1">
            <a:spLocks noGrp="1"/>
          </p:cNvSpPr>
          <p:nvPr>
            <p:ph type="subTitle" idx="1"/>
          </p:nvPr>
        </p:nvSpPr>
        <p:spPr>
          <a:xfrm>
            <a:off x="1526019" y="2570265"/>
            <a:ext cx="1812900" cy="60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1" name="Google Shape;141;p24"/>
          <p:cNvSpPr txBox="1">
            <a:spLocks noGrp="1"/>
          </p:cNvSpPr>
          <p:nvPr>
            <p:ph type="subTitle" idx="2"/>
          </p:nvPr>
        </p:nvSpPr>
        <p:spPr>
          <a:xfrm>
            <a:off x="3635401" y="2570272"/>
            <a:ext cx="1873200" cy="60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2" name="Google Shape;142;p24"/>
          <p:cNvSpPr txBox="1">
            <a:spLocks noGrp="1"/>
          </p:cNvSpPr>
          <p:nvPr>
            <p:ph type="subTitle" idx="3"/>
          </p:nvPr>
        </p:nvSpPr>
        <p:spPr>
          <a:xfrm>
            <a:off x="5797968" y="2559605"/>
            <a:ext cx="1850700" cy="60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3" name="Google Shape;143;p24"/>
          <p:cNvSpPr txBox="1">
            <a:spLocks noGrp="1"/>
          </p:cNvSpPr>
          <p:nvPr>
            <p:ph type="subTitle" idx="4"/>
          </p:nvPr>
        </p:nvSpPr>
        <p:spPr>
          <a:xfrm>
            <a:off x="1526019" y="3166668"/>
            <a:ext cx="1812900" cy="4650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Clr>
                <a:schemeClr val="accent2"/>
              </a:buClr>
              <a:buSzPts val="1600"/>
              <a:buFont typeface="Squada One"/>
              <a:buNone/>
              <a:defRPr sz="1600">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144" name="Google Shape;144;p24"/>
          <p:cNvSpPr txBox="1">
            <a:spLocks noGrp="1"/>
          </p:cNvSpPr>
          <p:nvPr>
            <p:ph type="subTitle" idx="5"/>
          </p:nvPr>
        </p:nvSpPr>
        <p:spPr>
          <a:xfrm>
            <a:off x="3646051" y="3166668"/>
            <a:ext cx="1851900" cy="4650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145" name="Google Shape;145;p24"/>
          <p:cNvSpPr txBox="1">
            <a:spLocks noGrp="1"/>
          </p:cNvSpPr>
          <p:nvPr>
            <p:ph type="subTitle" idx="6"/>
          </p:nvPr>
        </p:nvSpPr>
        <p:spPr>
          <a:xfrm>
            <a:off x="5797968" y="3170098"/>
            <a:ext cx="1850700" cy="465000"/>
          </a:xfrm>
          <a:prstGeom prst="rect">
            <a:avLst/>
          </a:prstGeom>
        </p:spPr>
        <p:txBody>
          <a:bodyPr spcFirstLastPara="1" wrap="square" lIns="91425" tIns="91425" rIns="91425" bIns="91425" anchor="ctr" anchorCtr="0">
            <a:normAutofit/>
          </a:bodyPr>
          <a:lstStyle>
            <a:lvl1pPr lvl="0" algn="ctr" rtl="0">
              <a:lnSpc>
                <a:spcPct val="100000"/>
              </a:lnSpc>
              <a:spcBef>
                <a:spcPts val="0"/>
              </a:spcBef>
              <a:spcAft>
                <a:spcPts val="0"/>
              </a:spcAft>
              <a:buClr>
                <a:schemeClr val="accent2"/>
              </a:buClr>
              <a:buSzPts val="1600"/>
              <a:buFont typeface="Squada One"/>
              <a:buNone/>
              <a:defRPr sz="1600">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146" name="Google Shape;146;p24"/>
          <p:cNvSpPr/>
          <p:nvPr/>
        </p:nvSpPr>
        <p:spPr>
          <a:xfrm rot="5400000">
            <a:off x="1077063" y="1815559"/>
            <a:ext cx="2710575" cy="21396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4"/>
          <p:cNvSpPr/>
          <p:nvPr/>
        </p:nvSpPr>
        <p:spPr>
          <a:xfrm rot="5400000">
            <a:off x="3216713" y="1815559"/>
            <a:ext cx="2710575" cy="21396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4"/>
          <p:cNvSpPr/>
          <p:nvPr/>
        </p:nvSpPr>
        <p:spPr>
          <a:xfrm rot="5400000">
            <a:off x="5356363" y="1815559"/>
            <a:ext cx="2710575" cy="2139650"/>
          </a:xfrm>
          <a:prstGeom prst="flowChartPreparation">
            <a:avLst/>
          </a:prstGeom>
          <a:gradFill>
            <a:gsLst>
              <a:gs pos="0">
                <a:srgbClr val="FFFFFF">
                  <a:alpha val="0"/>
                </a:srgbClr>
              </a:gs>
              <a:gs pos="100000">
                <a:srgbClr val="FFFFFF">
                  <a:alpha val="39215"/>
                </a:srgbClr>
              </a:gs>
            </a:gsLst>
            <a:path path="circle">
              <a:fillToRect l="50000" t="50000" r="50000" b="50000"/>
            </a:path>
            <a:tileRect/>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4">
  <p:cSld name="CUSTOM_17">
    <p:spTree>
      <p:nvGrpSpPr>
        <p:cNvPr id="1" name="Shape 149"/>
        <p:cNvGrpSpPr/>
        <p:nvPr/>
      </p:nvGrpSpPr>
      <p:grpSpPr>
        <a:xfrm>
          <a:off x="0" y="0"/>
          <a:ext cx="0" cy="0"/>
          <a:chOff x="0" y="0"/>
          <a:chExt cx="0" cy="0"/>
        </a:xfrm>
      </p:grpSpPr>
      <p:pic>
        <p:nvPicPr>
          <p:cNvPr id="150" name="Google Shape;150;p25"/>
          <p:cNvPicPr preferRelativeResize="0"/>
          <p:nvPr/>
        </p:nvPicPr>
        <p:blipFill>
          <a:blip r:embed="rId2">
            <a:alphaModFix/>
          </a:blip>
          <a:stretch>
            <a:fillRect/>
          </a:stretch>
        </p:blipFill>
        <p:spPr>
          <a:xfrm flipH="1">
            <a:off x="6843225" y="6"/>
            <a:ext cx="2300675" cy="2075900"/>
          </a:xfrm>
          <a:prstGeom prst="rect">
            <a:avLst/>
          </a:prstGeom>
          <a:noFill/>
          <a:ln>
            <a:noFill/>
          </a:ln>
        </p:spPr>
      </p:pic>
      <p:sp>
        <p:nvSpPr>
          <p:cNvPr id="151" name="Google Shape;151;p25"/>
          <p:cNvSpPr txBox="1">
            <a:spLocks noGrp="1"/>
          </p:cNvSpPr>
          <p:nvPr>
            <p:ph type="ctrTitle"/>
          </p:nvPr>
        </p:nvSpPr>
        <p:spPr>
          <a:xfrm flipH="1">
            <a:off x="457200" y="452237"/>
            <a:ext cx="8229600" cy="6705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FFFFFF"/>
              </a:buClr>
              <a:buSzPts val="3600"/>
              <a:buNone/>
              <a:defRPr sz="3600"/>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pic>
        <p:nvPicPr>
          <p:cNvPr id="152" name="Google Shape;152;p25"/>
          <p:cNvPicPr preferRelativeResize="0"/>
          <p:nvPr/>
        </p:nvPicPr>
        <p:blipFill>
          <a:blip r:embed="rId2">
            <a:alphaModFix/>
          </a:blip>
          <a:stretch>
            <a:fillRect/>
          </a:stretch>
        </p:blipFill>
        <p:spPr>
          <a:xfrm>
            <a:off x="-258926" y="4150897"/>
            <a:ext cx="1414025" cy="1275850"/>
          </a:xfrm>
          <a:prstGeom prst="rect">
            <a:avLst/>
          </a:prstGeom>
          <a:noFill/>
          <a:ln>
            <a:noFill/>
          </a:ln>
        </p:spPr>
      </p:pic>
      <p:pic>
        <p:nvPicPr>
          <p:cNvPr id="153" name="Google Shape;153;p25"/>
          <p:cNvPicPr preferRelativeResize="0"/>
          <p:nvPr/>
        </p:nvPicPr>
        <p:blipFill>
          <a:blip r:embed="rId2">
            <a:alphaModFix/>
          </a:blip>
          <a:stretch>
            <a:fillRect/>
          </a:stretch>
        </p:blipFill>
        <p:spPr>
          <a:xfrm>
            <a:off x="0" y="6"/>
            <a:ext cx="2300675" cy="2075900"/>
          </a:xfrm>
          <a:prstGeom prst="rect">
            <a:avLst/>
          </a:prstGeom>
          <a:noFill/>
          <a:ln>
            <a:noFill/>
          </a:ln>
        </p:spPr>
      </p:pic>
      <p:pic>
        <p:nvPicPr>
          <p:cNvPr id="154" name="Google Shape;154;p25"/>
          <p:cNvPicPr preferRelativeResize="0"/>
          <p:nvPr/>
        </p:nvPicPr>
        <p:blipFill>
          <a:blip r:embed="rId2">
            <a:alphaModFix/>
          </a:blip>
          <a:stretch>
            <a:fillRect/>
          </a:stretch>
        </p:blipFill>
        <p:spPr>
          <a:xfrm flipH="1">
            <a:off x="7967964" y="4293802"/>
            <a:ext cx="1414025" cy="12758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2">
  <p:cSld name="CUSTOM_14">
    <p:spTree>
      <p:nvGrpSpPr>
        <p:cNvPr id="1" name="Shape 155"/>
        <p:cNvGrpSpPr/>
        <p:nvPr/>
      </p:nvGrpSpPr>
      <p:grpSpPr>
        <a:xfrm>
          <a:off x="0" y="0"/>
          <a:ext cx="0" cy="0"/>
          <a:chOff x="0" y="0"/>
          <a:chExt cx="0" cy="0"/>
        </a:xfrm>
      </p:grpSpPr>
      <p:sp>
        <p:nvSpPr>
          <p:cNvPr id="156" name="Google Shape;156;p26"/>
          <p:cNvSpPr txBox="1">
            <a:spLocks noGrp="1"/>
          </p:cNvSpPr>
          <p:nvPr>
            <p:ph type="ctrTitle"/>
          </p:nvPr>
        </p:nvSpPr>
        <p:spPr>
          <a:xfrm flipH="1">
            <a:off x="457200" y="444387"/>
            <a:ext cx="8229600" cy="670500"/>
          </a:xfrm>
          <a:prstGeom prst="rect">
            <a:avLst/>
          </a:prstGeom>
        </p:spPr>
        <p:txBody>
          <a:bodyPr spcFirstLastPara="1" wrap="square" lIns="91425" tIns="91425" rIns="91425" bIns="91425" anchor="t" anchorCtr="0">
            <a:normAutofit/>
          </a:bodyPr>
          <a:lstStyle>
            <a:lvl1pPr lvl="0" rtl="0">
              <a:spcBef>
                <a:spcPts val="0"/>
              </a:spcBef>
              <a:spcAft>
                <a:spcPts val="0"/>
              </a:spcAft>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pic>
        <p:nvPicPr>
          <p:cNvPr id="157" name="Google Shape;157;p26"/>
          <p:cNvPicPr preferRelativeResize="0"/>
          <p:nvPr/>
        </p:nvPicPr>
        <p:blipFill>
          <a:blip r:embed="rId2">
            <a:alphaModFix/>
          </a:blip>
          <a:stretch>
            <a:fillRect/>
          </a:stretch>
        </p:blipFill>
        <p:spPr>
          <a:xfrm>
            <a:off x="0" y="0"/>
            <a:ext cx="2300675" cy="20759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hree columns 5">
  <p:cSld name="CUSTOM_50">
    <p:spTree>
      <p:nvGrpSpPr>
        <p:cNvPr id="1" name="Shape 158"/>
        <p:cNvGrpSpPr/>
        <p:nvPr/>
      </p:nvGrpSpPr>
      <p:grpSpPr>
        <a:xfrm>
          <a:off x="0" y="0"/>
          <a:ext cx="0" cy="0"/>
          <a:chOff x="0" y="0"/>
          <a:chExt cx="0" cy="0"/>
        </a:xfrm>
      </p:grpSpPr>
      <p:pic>
        <p:nvPicPr>
          <p:cNvPr id="159" name="Google Shape;159;p27"/>
          <p:cNvPicPr preferRelativeResize="0"/>
          <p:nvPr/>
        </p:nvPicPr>
        <p:blipFill>
          <a:blip r:embed="rId2">
            <a:alphaModFix/>
          </a:blip>
          <a:stretch>
            <a:fillRect/>
          </a:stretch>
        </p:blipFill>
        <p:spPr>
          <a:xfrm flipH="1">
            <a:off x="6843225" y="6"/>
            <a:ext cx="2300675" cy="2075900"/>
          </a:xfrm>
          <a:prstGeom prst="rect">
            <a:avLst/>
          </a:prstGeom>
          <a:noFill/>
          <a:ln>
            <a:noFill/>
          </a:ln>
        </p:spPr>
      </p:pic>
      <p:sp>
        <p:nvSpPr>
          <p:cNvPr id="160" name="Google Shape;160;p27"/>
          <p:cNvSpPr txBox="1">
            <a:spLocks noGrp="1"/>
          </p:cNvSpPr>
          <p:nvPr>
            <p:ph type="ctrTitle"/>
          </p:nvPr>
        </p:nvSpPr>
        <p:spPr>
          <a:xfrm flipH="1">
            <a:off x="457200" y="452237"/>
            <a:ext cx="8229600" cy="670500"/>
          </a:xfrm>
          <a:prstGeom prst="rect">
            <a:avLst/>
          </a:prstGeom>
        </p:spPr>
        <p:txBody>
          <a:bodyPr spcFirstLastPara="1" wrap="square" lIns="91425" tIns="91425" rIns="91425" bIns="91425" anchor="t" anchorCtr="0">
            <a:normAutofit/>
          </a:bodyPr>
          <a:lstStyle>
            <a:lvl1pPr lvl="0" algn="l" rtl="0">
              <a:spcBef>
                <a:spcPts val="0"/>
              </a:spcBef>
              <a:spcAft>
                <a:spcPts val="0"/>
              </a:spcAft>
              <a:buClr>
                <a:srgbClr val="FFFFFF"/>
              </a:buClr>
              <a:buSzPts val="3600"/>
              <a:buNone/>
              <a:defRPr sz="3600"/>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161" name="Google Shape;161;p27"/>
          <p:cNvSpPr txBox="1">
            <a:spLocks noGrp="1"/>
          </p:cNvSpPr>
          <p:nvPr>
            <p:ph type="subTitle" idx="1"/>
          </p:nvPr>
        </p:nvSpPr>
        <p:spPr>
          <a:xfrm>
            <a:off x="1203833" y="2719326"/>
            <a:ext cx="2240100" cy="605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2" name="Google Shape;162;p27"/>
          <p:cNvSpPr txBox="1">
            <a:spLocks noGrp="1"/>
          </p:cNvSpPr>
          <p:nvPr>
            <p:ph type="subTitle" idx="2"/>
          </p:nvPr>
        </p:nvSpPr>
        <p:spPr>
          <a:xfrm>
            <a:off x="4766489" y="3583682"/>
            <a:ext cx="2299200" cy="6051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SzPts val="1400"/>
              <a:buNone/>
              <a:defRPr sz="14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63" name="Google Shape;163;p27"/>
          <p:cNvSpPr txBox="1">
            <a:spLocks noGrp="1"/>
          </p:cNvSpPr>
          <p:nvPr>
            <p:ph type="subTitle" idx="3"/>
          </p:nvPr>
        </p:nvSpPr>
        <p:spPr>
          <a:xfrm>
            <a:off x="4772499" y="1802770"/>
            <a:ext cx="2299200" cy="6051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SzPts val="1400"/>
              <a:buNone/>
              <a:defRPr sz="1400"/>
            </a:lvl1pPr>
            <a:lvl2pPr lvl="1" algn="r" rtl="0">
              <a:spcBef>
                <a:spcPts val="0"/>
              </a:spcBef>
              <a:spcAft>
                <a:spcPts val="0"/>
              </a:spcAft>
              <a:buSzPts val="1400"/>
              <a:buNone/>
              <a:defRPr/>
            </a:lvl2pPr>
            <a:lvl3pPr lvl="2" algn="r" rtl="0">
              <a:spcBef>
                <a:spcPts val="0"/>
              </a:spcBef>
              <a:spcAft>
                <a:spcPts val="0"/>
              </a:spcAft>
              <a:buSzPts val="1400"/>
              <a:buNone/>
              <a:defRPr/>
            </a:lvl3pPr>
            <a:lvl4pPr lvl="3" algn="r" rtl="0">
              <a:spcBef>
                <a:spcPts val="0"/>
              </a:spcBef>
              <a:spcAft>
                <a:spcPts val="0"/>
              </a:spcAft>
              <a:buSzPts val="1400"/>
              <a:buNone/>
              <a:defRPr/>
            </a:lvl4pPr>
            <a:lvl5pPr lvl="4" algn="r" rtl="0">
              <a:spcBef>
                <a:spcPts val="0"/>
              </a:spcBef>
              <a:spcAft>
                <a:spcPts val="0"/>
              </a:spcAft>
              <a:buSzPts val="1400"/>
              <a:buNone/>
              <a:defRPr/>
            </a:lvl5pPr>
            <a:lvl6pPr lvl="5" algn="r" rtl="0">
              <a:spcBef>
                <a:spcPts val="0"/>
              </a:spcBef>
              <a:spcAft>
                <a:spcPts val="0"/>
              </a:spcAft>
              <a:buSzPts val="1400"/>
              <a:buNone/>
              <a:defRPr/>
            </a:lvl6pPr>
            <a:lvl7pPr lvl="6" algn="r" rtl="0">
              <a:spcBef>
                <a:spcPts val="0"/>
              </a:spcBef>
              <a:spcAft>
                <a:spcPts val="0"/>
              </a:spcAft>
              <a:buSzPts val="1400"/>
              <a:buNone/>
              <a:defRPr/>
            </a:lvl7pPr>
            <a:lvl8pPr lvl="7" algn="r" rtl="0">
              <a:spcBef>
                <a:spcPts val="0"/>
              </a:spcBef>
              <a:spcAft>
                <a:spcPts val="0"/>
              </a:spcAft>
              <a:buSzPts val="1400"/>
              <a:buNone/>
              <a:defRPr/>
            </a:lvl8pPr>
            <a:lvl9pPr lvl="8" algn="r" rtl="0">
              <a:spcBef>
                <a:spcPts val="0"/>
              </a:spcBef>
              <a:spcAft>
                <a:spcPts val="0"/>
              </a:spcAft>
              <a:buSzPts val="1400"/>
              <a:buNone/>
              <a:defRPr/>
            </a:lvl9pPr>
          </a:lstStyle>
          <a:p>
            <a:endParaRPr/>
          </a:p>
        </p:txBody>
      </p:sp>
      <p:sp>
        <p:nvSpPr>
          <p:cNvPr id="164" name="Google Shape;164;p27"/>
          <p:cNvSpPr txBox="1">
            <a:spLocks noGrp="1"/>
          </p:cNvSpPr>
          <p:nvPr>
            <p:ph type="subTitle" idx="4"/>
          </p:nvPr>
        </p:nvSpPr>
        <p:spPr>
          <a:xfrm>
            <a:off x="1203833" y="2196338"/>
            <a:ext cx="2240100" cy="4650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165" name="Google Shape;165;p27"/>
          <p:cNvSpPr txBox="1">
            <a:spLocks noGrp="1"/>
          </p:cNvSpPr>
          <p:nvPr>
            <p:ph type="subTitle" idx="5"/>
          </p:nvPr>
        </p:nvSpPr>
        <p:spPr>
          <a:xfrm>
            <a:off x="4798042" y="3079150"/>
            <a:ext cx="2273100" cy="4650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lgn="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166" name="Google Shape;166;p27"/>
          <p:cNvSpPr txBox="1">
            <a:spLocks noGrp="1"/>
          </p:cNvSpPr>
          <p:nvPr>
            <p:ph type="subTitle" idx="6"/>
          </p:nvPr>
        </p:nvSpPr>
        <p:spPr>
          <a:xfrm>
            <a:off x="4772499" y="1272083"/>
            <a:ext cx="2299200" cy="465000"/>
          </a:xfrm>
          <a:prstGeom prst="rect">
            <a:avLst/>
          </a:prstGeom>
        </p:spPr>
        <p:txBody>
          <a:bodyPr spcFirstLastPara="1" wrap="square" lIns="91425" tIns="91425" rIns="91425" bIns="91425" anchor="t" anchorCtr="0">
            <a:normAutofit/>
          </a:bodyPr>
          <a:lstStyle>
            <a:lvl1pPr lvl="0" algn="r" rtl="0">
              <a:lnSpc>
                <a:spcPct val="100000"/>
              </a:lnSpc>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1pPr>
            <a:lvl2pPr lvl="1" algn="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hree columns 7">
  <p:cSld name="CUSTOM_52">
    <p:spTree>
      <p:nvGrpSpPr>
        <p:cNvPr id="1" name="Shape 167"/>
        <p:cNvGrpSpPr/>
        <p:nvPr/>
      </p:nvGrpSpPr>
      <p:grpSpPr>
        <a:xfrm>
          <a:off x="0" y="0"/>
          <a:ext cx="0" cy="0"/>
          <a:chOff x="0" y="0"/>
          <a:chExt cx="0" cy="0"/>
        </a:xfrm>
      </p:grpSpPr>
      <p:sp>
        <p:nvSpPr>
          <p:cNvPr id="168" name="Google Shape;168;p28"/>
          <p:cNvSpPr txBox="1">
            <a:spLocks noGrp="1"/>
          </p:cNvSpPr>
          <p:nvPr>
            <p:ph type="ctrTitle"/>
          </p:nvPr>
        </p:nvSpPr>
        <p:spPr>
          <a:xfrm flipH="1">
            <a:off x="457200" y="437050"/>
            <a:ext cx="8229600" cy="670500"/>
          </a:xfrm>
          <a:prstGeom prst="rect">
            <a:avLst/>
          </a:prstGeom>
        </p:spPr>
        <p:txBody>
          <a:bodyPr spcFirstLastPara="1" wrap="square" lIns="91425" tIns="91425" rIns="91425" bIns="91425" anchor="t" anchorCtr="0">
            <a:normAutofit/>
          </a:bodyPr>
          <a:lstStyle>
            <a:lvl1pPr lvl="0" rtl="0">
              <a:spcBef>
                <a:spcPts val="0"/>
              </a:spcBef>
              <a:spcAft>
                <a:spcPts val="0"/>
              </a:spcAft>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pic>
        <p:nvPicPr>
          <p:cNvPr id="169" name="Google Shape;169;p28"/>
          <p:cNvPicPr preferRelativeResize="0"/>
          <p:nvPr/>
        </p:nvPicPr>
        <p:blipFill>
          <a:blip r:embed="rId2">
            <a:alphaModFix/>
          </a:blip>
          <a:stretch>
            <a:fillRect/>
          </a:stretch>
        </p:blipFill>
        <p:spPr>
          <a:xfrm>
            <a:off x="0" y="0"/>
            <a:ext cx="2300675" cy="2075900"/>
          </a:xfrm>
          <a:prstGeom prst="rect">
            <a:avLst/>
          </a:prstGeom>
          <a:noFill/>
          <a:ln>
            <a:noFill/>
          </a:ln>
        </p:spPr>
      </p:pic>
      <p:sp>
        <p:nvSpPr>
          <p:cNvPr id="170" name="Google Shape;170;p28"/>
          <p:cNvSpPr txBox="1">
            <a:spLocks noGrp="1"/>
          </p:cNvSpPr>
          <p:nvPr>
            <p:ph type="subTitle" idx="1"/>
          </p:nvPr>
        </p:nvSpPr>
        <p:spPr>
          <a:xfrm>
            <a:off x="1700600" y="2921393"/>
            <a:ext cx="1395300" cy="60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1" name="Google Shape;171;p28"/>
          <p:cNvSpPr txBox="1">
            <a:spLocks noGrp="1"/>
          </p:cNvSpPr>
          <p:nvPr>
            <p:ph type="subTitle" idx="2"/>
          </p:nvPr>
        </p:nvSpPr>
        <p:spPr>
          <a:xfrm>
            <a:off x="1553500" y="2529762"/>
            <a:ext cx="1643100" cy="4650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172" name="Google Shape;172;p28"/>
          <p:cNvSpPr txBox="1">
            <a:spLocks noGrp="1"/>
          </p:cNvSpPr>
          <p:nvPr>
            <p:ph type="subTitle" idx="3"/>
          </p:nvPr>
        </p:nvSpPr>
        <p:spPr>
          <a:xfrm>
            <a:off x="1691000" y="2027255"/>
            <a:ext cx="1395300" cy="4650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600"/>
              <a:buFont typeface="Squada One"/>
              <a:buNone/>
              <a:defRPr sz="1600">
                <a:solidFill>
                  <a:schemeClr val="accent2"/>
                </a:solidFill>
                <a:latin typeface="Squada One"/>
                <a:ea typeface="Squada One"/>
                <a:cs typeface="Squada One"/>
                <a:sym typeface="Squada One"/>
              </a:defRPr>
            </a:lvl1pPr>
            <a:lvl2pPr lvl="1"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173" name="Google Shape;173;p28"/>
          <p:cNvSpPr txBox="1">
            <a:spLocks noGrp="1"/>
          </p:cNvSpPr>
          <p:nvPr>
            <p:ph type="subTitle" idx="4"/>
          </p:nvPr>
        </p:nvSpPr>
        <p:spPr>
          <a:xfrm>
            <a:off x="5929000" y="2926550"/>
            <a:ext cx="1643100" cy="60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4" name="Google Shape;174;p28"/>
          <p:cNvSpPr txBox="1">
            <a:spLocks noGrp="1"/>
          </p:cNvSpPr>
          <p:nvPr>
            <p:ph type="subTitle" idx="5"/>
          </p:nvPr>
        </p:nvSpPr>
        <p:spPr>
          <a:xfrm>
            <a:off x="5905750" y="2518950"/>
            <a:ext cx="1689600" cy="4650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175" name="Google Shape;175;p28"/>
          <p:cNvSpPr txBox="1">
            <a:spLocks noGrp="1"/>
          </p:cNvSpPr>
          <p:nvPr>
            <p:ph type="subTitle" idx="6"/>
          </p:nvPr>
        </p:nvSpPr>
        <p:spPr>
          <a:xfrm>
            <a:off x="6001300" y="2032688"/>
            <a:ext cx="1498500" cy="4650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600"/>
              <a:buFont typeface="Squada One"/>
              <a:buNone/>
              <a:defRPr sz="1600">
                <a:solidFill>
                  <a:schemeClr val="accent2"/>
                </a:solidFill>
                <a:latin typeface="Squada One"/>
                <a:ea typeface="Squada One"/>
                <a:cs typeface="Squada One"/>
                <a:sym typeface="Squada One"/>
              </a:defRPr>
            </a:lvl1pPr>
            <a:lvl2pPr lvl="1"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176" name="Google Shape;176;p28"/>
          <p:cNvSpPr txBox="1">
            <a:spLocks noGrp="1"/>
          </p:cNvSpPr>
          <p:nvPr>
            <p:ph type="subTitle" idx="7"/>
          </p:nvPr>
        </p:nvSpPr>
        <p:spPr>
          <a:xfrm>
            <a:off x="3768500" y="3407943"/>
            <a:ext cx="1606800" cy="60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77" name="Google Shape;177;p28"/>
          <p:cNvSpPr txBox="1">
            <a:spLocks noGrp="1"/>
          </p:cNvSpPr>
          <p:nvPr>
            <p:ph type="subTitle" idx="8"/>
          </p:nvPr>
        </p:nvSpPr>
        <p:spPr>
          <a:xfrm>
            <a:off x="3604790" y="3039918"/>
            <a:ext cx="1934400" cy="4650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178" name="Google Shape;178;p28"/>
          <p:cNvSpPr txBox="1">
            <a:spLocks noGrp="1"/>
          </p:cNvSpPr>
          <p:nvPr>
            <p:ph type="subTitle" idx="9"/>
          </p:nvPr>
        </p:nvSpPr>
        <p:spPr>
          <a:xfrm>
            <a:off x="3604790" y="2529480"/>
            <a:ext cx="1934400" cy="4650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600"/>
              <a:buFont typeface="Squada One"/>
              <a:buNone/>
              <a:defRPr sz="1600">
                <a:solidFill>
                  <a:schemeClr val="accent2"/>
                </a:solidFill>
                <a:latin typeface="Squada One"/>
                <a:ea typeface="Squada One"/>
                <a:cs typeface="Squada One"/>
                <a:sym typeface="Squada One"/>
              </a:defRPr>
            </a:lvl1pPr>
            <a:lvl2pPr lvl="1"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2pPr>
            <a:lvl3pPr lvl="2"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3pPr>
            <a:lvl4pPr lvl="3"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4pPr>
            <a:lvl5pPr lvl="4"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5pPr>
            <a:lvl6pPr lvl="5"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6pPr>
            <a:lvl7pPr lvl="6"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7pPr>
            <a:lvl8pPr lvl="7"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8pPr>
            <a:lvl9pPr lvl="8" algn="ctr" rtl="0">
              <a:spcBef>
                <a:spcPts val="0"/>
              </a:spcBef>
              <a:spcAft>
                <a:spcPts val="0"/>
              </a:spcAft>
              <a:buClr>
                <a:schemeClr val="accent2"/>
              </a:buClr>
              <a:buSzPts val="1600"/>
              <a:buFont typeface="Squada One"/>
              <a:buNone/>
              <a:defRPr sz="1600">
                <a:solidFill>
                  <a:schemeClr val="accent2"/>
                </a:solidFill>
                <a:latin typeface="Squada One"/>
                <a:ea typeface="Squada One"/>
                <a:cs typeface="Squada One"/>
                <a:sym typeface="Squada One"/>
              </a:defRPr>
            </a:lvl9pPr>
          </a:lstStyle>
          <a:p>
            <a:endParaRPr/>
          </a:p>
        </p:txBody>
      </p:sp>
      <p:sp>
        <p:nvSpPr>
          <p:cNvPr id="179" name="Google Shape;179;p28"/>
          <p:cNvSpPr/>
          <p:nvPr/>
        </p:nvSpPr>
        <p:spPr>
          <a:xfrm>
            <a:off x="3577850" y="1722475"/>
            <a:ext cx="1988100" cy="2905200"/>
          </a:xfrm>
          <a:prstGeom prst="rect">
            <a:avLst/>
          </a:prstGeom>
          <a:solidFill>
            <a:srgbClr val="FFFFFF">
              <a:alpha val="1192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sp>
        <p:nvSpPr>
          <p:cNvPr id="180" name="Google Shape;180;p28"/>
          <p:cNvSpPr/>
          <p:nvPr/>
        </p:nvSpPr>
        <p:spPr>
          <a:xfrm>
            <a:off x="5756500" y="1177900"/>
            <a:ext cx="1988100" cy="2905200"/>
          </a:xfrm>
          <a:prstGeom prst="rect">
            <a:avLst/>
          </a:prstGeom>
          <a:solidFill>
            <a:srgbClr val="FFFFFF">
              <a:alpha val="1192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sp>
        <p:nvSpPr>
          <p:cNvPr id="181" name="Google Shape;181;p28"/>
          <p:cNvSpPr/>
          <p:nvPr/>
        </p:nvSpPr>
        <p:spPr>
          <a:xfrm>
            <a:off x="1399400" y="1177900"/>
            <a:ext cx="1988100" cy="2905200"/>
          </a:xfrm>
          <a:prstGeom prst="rect">
            <a:avLst/>
          </a:prstGeom>
          <a:solidFill>
            <a:srgbClr val="FFFFFF">
              <a:alpha val="1192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         </a:t>
            </a:r>
            <a:endParaRPr>
              <a:solidFill>
                <a:schemeClr val="dk1"/>
              </a:solidFill>
            </a:endParaRPr>
          </a:p>
        </p:txBody>
      </p:sp>
      <p:pic>
        <p:nvPicPr>
          <p:cNvPr id="182" name="Google Shape;182;p28"/>
          <p:cNvPicPr preferRelativeResize="0"/>
          <p:nvPr/>
        </p:nvPicPr>
        <p:blipFill>
          <a:blip r:embed="rId2">
            <a:alphaModFix/>
          </a:blip>
          <a:stretch>
            <a:fillRect/>
          </a:stretch>
        </p:blipFill>
        <p:spPr>
          <a:xfrm flipH="1">
            <a:off x="6843125" y="0"/>
            <a:ext cx="2300675" cy="20759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our columns 5">
  <p:cSld name="CUSTOM_23">
    <p:spTree>
      <p:nvGrpSpPr>
        <p:cNvPr id="1" name="Shape 183"/>
        <p:cNvGrpSpPr/>
        <p:nvPr/>
      </p:nvGrpSpPr>
      <p:grpSpPr>
        <a:xfrm>
          <a:off x="0" y="0"/>
          <a:ext cx="0" cy="0"/>
          <a:chOff x="0" y="0"/>
          <a:chExt cx="0" cy="0"/>
        </a:xfrm>
      </p:grpSpPr>
      <p:sp>
        <p:nvSpPr>
          <p:cNvPr id="184" name="Google Shape;184;p29"/>
          <p:cNvSpPr txBox="1">
            <a:spLocks noGrp="1"/>
          </p:cNvSpPr>
          <p:nvPr>
            <p:ph type="ctrTitle"/>
          </p:nvPr>
        </p:nvSpPr>
        <p:spPr>
          <a:xfrm flipH="1">
            <a:off x="457200" y="452237"/>
            <a:ext cx="8229600" cy="6705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FFFFFF"/>
              </a:buClr>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85" name="Google Shape;185;p29"/>
          <p:cNvSpPr txBox="1">
            <a:spLocks noGrp="1"/>
          </p:cNvSpPr>
          <p:nvPr>
            <p:ph type="ctrTitle" idx="2"/>
          </p:nvPr>
        </p:nvSpPr>
        <p:spPr>
          <a:xfrm>
            <a:off x="1690457" y="1900424"/>
            <a:ext cx="2629200" cy="5778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FFF"/>
              </a:buClr>
              <a:buSzPts val="1400"/>
              <a:buNone/>
              <a:defRPr sz="1600">
                <a:solidFill>
                  <a:schemeClr val="accen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86" name="Google Shape;186;p29"/>
          <p:cNvSpPr txBox="1">
            <a:spLocks noGrp="1"/>
          </p:cNvSpPr>
          <p:nvPr>
            <p:ph type="subTitle" idx="1"/>
          </p:nvPr>
        </p:nvSpPr>
        <p:spPr>
          <a:xfrm>
            <a:off x="2051807" y="2369775"/>
            <a:ext cx="1906500" cy="367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87" name="Google Shape;187;p29"/>
          <p:cNvSpPr txBox="1">
            <a:spLocks noGrp="1"/>
          </p:cNvSpPr>
          <p:nvPr>
            <p:ph type="ctrTitle" idx="3"/>
          </p:nvPr>
        </p:nvSpPr>
        <p:spPr>
          <a:xfrm>
            <a:off x="1690457" y="3405003"/>
            <a:ext cx="2629200" cy="5778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FFF"/>
              </a:buClr>
              <a:buSzPts val="1400"/>
              <a:buNone/>
              <a:defRPr sz="1600">
                <a:solidFill>
                  <a:schemeClr val="accen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88" name="Google Shape;188;p29"/>
          <p:cNvSpPr txBox="1">
            <a:spLocks noGrp="1"/>
          </p:cNvSpPr>
          <p:nvPr>
            <p:ph type="subTitle" idx="4"/>
          </p:nvPr>
        </p:nvSpPr>
        <p:spPr>
          <a:xfrm>
            <a:off x="2051807" y="3871725"/>
            <a:ext cx="1906500" cy="367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89" name="Google Shape;189;p29"/>
          <p:cNvSpPr txBox="1">
            <a:spLocks noGrp="1"/>
          </p:cNvSpPr>
          <p:nvPr>
            <p:ph type="ctrTitle" idx="5"/>
          </p:nvPr>
        </p:nvSpPr>
        <p:spPr>
          <a:xfrm>
            <a:off x="4824357" y="1900424"/>
            <a:ext cx="2629200" cy="5778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FFF"/>
              </a:buClr>
              <a:buSzPts val="1400"/>
              <a:buNone/>
              <a:defRPr sz="1600">
                <a:solidFill>
                  <a:schemeClr val="accen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90" name="Google Shape;190;p29"/>
          <p:cNvSpPr txBox="1">
            <a:spLocks noGrp="1"/>
          </p:cNvSpPr>
          <p:nvPr>
            <p:ph type="subTitle" idx="6"/>
          </p:nvPr>
        </p:nvSpPr>
        <p:spPr>
          <a:xfrm>
            <a:off x="5185707" y="2369775"/>
            <a:ext cx="1906500" cy="367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91" name="Google Shape;191;p29"/>
          <p:cNvSpPr txBox="1">
            <a:spLocks noGrp="1"/>
          </p:cNvSpPr>
          <p:nvPr>
            <p:ph type="ctrTitle" idx="7"/>
          </p:nvPr>
        </p:nvSpPr>
        <p:spPr>
          <a:xfrm>
            <a:off x="4824357" y="3405003"/>
            <a:ext cx="2629200" cy="5778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FFF"/>
              </a:buClr>
              <a:buSzPts val="1400"/>
              <a:buNone/>
              <a:defRPr sz="1600">
                <a:solidFill>
                  <a:schemeClr val="accent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92" name="Google Shape;192;p29"/>
          <p:cNvSpPr txBox="1">
            <a:spLocks noGrp="1"/>
          </p:cNvSpPr>
          <p:nvPr>
            <p:ph type="subTitle" idx="8"/>
          </p:nvPr>
        </p:nvSpPr>
        <p:spPr>
          <a:xfrm>
            <a:off x="5185707" y="3871725"/>
            <a:ext cx="1906500" cy="367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FFFFFF"/>
              </a:buClr>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cxnSp>
        <p:nvCxnSpPr>
          <p:cNvPr id="193" name="Google Shape;193;p29"/>
          <p:cNvCxnSpPr/>
          <p:nvPr/>
        </p:nvCxnSpPr>
        <p:spPr>
          <a:xfrm>
            <a:off x="2273400" y="2110663"/>
            <a:ext cx="4597200" cy="0"/>
          </a:xfrm>
          <a:prstGeom prst="straightConnector1">
            <a:avLst/>
          </a:prstGeom>
          <a:noFill/>
          <a:ln w="19050" cap="flat" cmpd="sng">
            <a:solidFill>
              <a:schemeClr val="lt1"/>
            </a:solidFill>
            <a:prstDash val="solid"/>
            <a:round/>
            <a:headEnd type="none" w="med" len="med"/>
            <a:tailEnd type="none" w="med" len="med"/>
          </a:ln>
        </p:spPr>
      </p:cxnSp>
      <p:cxnSp>
        <p:nvCxnSpPr>
          <p:cNvPr id="194" name="Google Shape;194;p29"/>
          <p:cNvCxnSpPr/>
          <p:nvPr/>
        </p:nvCxnSpPr>
        <p:spPr>
          <a:xfrm>
            <a:off x="2273400" y="3627438"/>
            <a:ext cx="4597200" cy="0"/>
          </a:xfrm>
          <a:prstGeom prst="straightConnector1">
            <a:avLst/>
          </a:prstGeom>
          <a:noFill/>
          <a:ln w="19050" cap="flat" cmpd="sng">
            <a:solidFill>
              <a:schemeClr val="lt1"/>
            </a:solidFill>
            <a:prstDash val="solid"/>
            <a:round/>
            <a:headEnd type="none" w="med" len="med"/>
            <a:tailEnd type="none" w="med" len="med"/>
          </a:ln>
        </p:spPr>
      </p:cxnSp>
      <p:pic>
        <p:nvPicPr>
          <p:cNvPr id="195" name="Google Shape;195;p29"/>
          <p:cNvPicPr preferRelativeResize="0"/>
          <p:nvPr/>
        </p:nvPicPr>
        <p:blipFill>
          <a:blip r:embed="rId2">
            <a:alphaModFix/>
          </a:blip>
          <a:stretch>
            <a:fillRect/>
          </a:stretch>
        </p:blipFill>
        <p:spPr>
          <a:xfrm rot="-5400000" flipH="1">
            <a:off x="6941050" y="-576048"/>
            <a:ext cx="2754276" cy="2485175"/>
          </a:xfrm>
          <a:prstGeom prst="rect">
            <a:avLst/>
          </a:prstGeom>
          <a:noFill/>
          <a:ln>
            <a:noFill/>
          </a:ln>
        </p:spPr>
      </p:pic>
      <p:pic>
        <p:nvPicPr>
          <p:cNvPr id="196" name="Google Shape;196;p29"/>
          <p:cNvPicPr preferRelativeResize="0"/>
          <p:nvPr/>
        </p:nvPicPr>
        <p:blipFill>
          <a:blip r:embed="rId2">
            <a:alphaModFix/>
          </a:blip>
          <a:stretch>
            <a:fillRect/>
          </a:stretch>
        </p:blipFill>
        <p:spPr>
          <a:xfrm rot="5400000">
            <a:off x="-134550" y="-576388"/>
            <a:ext cx="2754276" cy="2485175"/>
          </a:xfrm>
          <a:prstGeom prst="rect">
            <a:avLst/>
          </a:prstGeom>
          <a:noFill/>
          <a:ln>
            <a:noFill/>
          </a:ln>
        </p:spPr>
      </p:pic>
      <p:pic>
        <p:nvPicPr>
          <p:cNvPr id="197" name="Google Shape;197;p29"/>
          <p:cNvPicPr preferRelativeResize="0"/>
          <p:nvPr/>
        </p:nvPicPr>
        <p:blipFill>
          <a:blip r:embed="rId2">
            <a:alphaModFix/>
          </a:blip>
          <a:stretch>
            <a:fillRect/>
          </a:stretch>
        </p:blipFill>
        <p:spPr>
          <a:xfrm rot="5400000">
            <a:off x="-144075" y="3612343"/>
            <a:ext cx="2754276" cy="2485175"/>
          </a:xfrm>
          <a:prstGeom prst="rect">
            <a:avLst/>
          </a:prstGeom>
          <a:noFill/>
          <a:ln>
            <a:noFill/>
          </a:ln>
        </p:spPr>
      </p:pic>
      <p:pic>
        <p:nvPicPr>
          <p:cNvPr id="198" name="Google Shape;198;p29"/>
          <p:cNvPicPr preferRelativeResize="0"/>
          <p:nvPr/>
        </p:nvPicPr>
        <p:blipFill>
          <a:blip r:embed="rId2">
            <a:alphaModFix/>
          </a:blip>
          <a:stretch>
            <a:fillRect/>
          </a:stretch>
        </p:blipFill>
        <p:spPr>
          <a:xfrm rot="-5400000" flipH="1">
            <a:off x="6931525" y="3621493"/>
            <a:ext cx="2754276" cy="24851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2">
  <p:cSld name="CUSTOM_56">
    <p:spTree>
      <p:nvGrpSpPr>
        <p:cNvPr id="1" name="Shape 199"/>
        <p:cNvGrpSpPr/>
        <p:nvPr/>
      </p:nvGrpSpPr>
      <p:grpSpPr>
        <a:xfrm>
          <a:off x="0" y="0"/>
          <a:ext cx="0" cy="0"/>
          <a:chOff x="0" y="0"/>
          <a:chExt cx="0" cy="0"/>
        </a:xfrm>
      </p:grpSpPr>
      <p:sp>
        <p:nvSpPr>
          <p:cNvPr id="200" name="Google Shape;200;p30"/>
          <p:cNvSpPr txBox="1">
            <a:spLocks noGrp="1"/>
          </p:cNvSpPr>
          <p:nvPr>
            <p:ph type="ctrTitle"/>
          </p:nvPr>
        </p:nvSpPr>
        <p:spPr>
          <a:xfrm flipH="1">
            <a:off x="540000" y="452237"/>
            <a:ext cx="8064000" cy="6705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01" name="Google Shape;201;p30"/>
          <p:cNvSpPr txBox="1">
            <a:spLocks noGrp="1"/>
          </p:cNvSpPr>
          <p:nvPr>
            <p:ph type="subTitle" idx="1"/>
          </p:nvPr>
        </p:nvSpPr>
        <p:spPr>
          <a:xfrm>
            <a:off x="1132000" y="3432862"/>
            <a:ext cx="1874100" cy="3678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200"/>
              <a:buNone/>
              <a:defRPr sz="1600">
                <a:latin typeface="Squada One"/>
                <a:ea typeface="Squada One"/>
                <a:cs typeface="Squada One"/>
                <a:sym typeface="Squada 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pic>
        <p:nvPicPr>
          <p:cNvPr id="202" name="Google Shape;202;p30"/>
          <p:cNvPicPr preferRelativeResize="0"/>
          <p:nvPr/>
        </p:nvPicPr>
        <p:blipFill>
          <a:blip r:embed="rId2">
            <a:alphaModFix/>
          </a:blip>
          <a:stretch>
            <a:fillRect/>
          </a:stretch>
        </p:blipFill>
        <p:spPr>
          <a:xfrm>
            <a:off x="-5" y="-581412"/>
            <a:ext cx="2300675" cy="2075900"/>
          </a:xfrm>
          <a:prstGeom prst="rect">
            <a:avLst/>
          </a:prstGeom>
          <a:noFill/>
          <a:ln>
            <a:noFill/>
          </a:ln>
        </p:spPr>
      </p:pic>
      <p:sp>
        <p:nvSpPr>
          <p:cNvPr id="203" name="Google Shape;203;p30"/>
          <p:cNvSpPr txBox="1">
            <a:spLocks noGrp="1"/>
          </p:cNvSpPr>
          <p:nvPr>
            <p:ph type="title" idx="2" hasCustomPrompt="1"/>
          </p:nvPr>
        </p:nvSpPr>
        <p:spPr>
          <a:xfrm>
            <a:off x="3725850" y="2029263"/>
            <a:ext cx="1515900" cy="453900"/>
          </a:xfrm>
          <a:prstGeom prst="rect">
            <a:avLst/>
          </a:prstGeom>
          <a:noFill/>
        </p:spPr>
        <p:txBody>
          <a:bodyPr spcFirstLastPara="1" wrap="square" lIns="91425" tIns="91425" rIns="91425" bIns="91425" anchor="ctr" anchorCtr="0">
            <a:normAutofit/>
          </a:bodyPr>
          <a:lstStyle>
            <a:lvl1pPr lvl="0" rtl="0">
              <a:spcBef>
                <a:spcPts val="0"/>
              </a:spcBef>
              <a:spcAft>
                <a:spcPts val="0"/>
              </a:spcAft>
              <a:buSzPts val="36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4" name="Google Shape;204;p30"/>
          <p:cNvSpPr txBox="1">
            <a:spLocks noGrp="1"/>
          </p:cNvSpPr>
          <p:nvPr>
            <p:ph type="title" idx="3" hasCustomPrompt="1"/>
          </p:nvPr>
        </p:nvSpPr>
        <p:spPr>
          <a:xfrm>
            <a:off x="3022450" y="3601675"/>
            <a:ext cx="1407300" cy="453900"/>
          </a:xfrm>
          <a:prstGeom prst="rect">
            <a:avLst/>
          </a:prstGeom>
          <a:noFill/>
        </p:spPr>
        <p:txBody>
          <a:bodyPr spcFirstLastPara="1" wrap="square" lIns="91425" tIns="91425" rIns="91425" bIns="91425" anchor="ctr" anchorCtr="0">
            <a:normAutofit/>
          </a:bodyPr>
          <a:lstStyle>
            <a:lvl1pPr lvl="0" rtl="0">
              <a:spcBef>
                <a:spcPts val="0"/>
              </a:spcBef>
              <a:spcAft>
                <a:spcPts val="0"/>
              </a:spcAft>
              <a:buSzPts val="2800"/>
              <a:buNone/>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5" name="Google Shape;205;p30"/>
          <p:cNvSpPr txBox="1">
            <a:spLocks noGrp="1"/>
          </p:cNvSpPr>
          <p:nvPr>
            <p:ph type="title" idx="4" hasCustomPrompt="1"/>
          </p:nvPr>
        </p:nvSpPr>
        <p:spPr>
          <a:xfrm>
            <a:off x="4565843" y="3408687"/>
            <a:ext cx="685800" cy="453900"/>
          </a:xfrm>
          <a:prstGeom prst="rect">
            <a:avLst/>
          </a:prstGeom>
          <a:noFill/>
        </p:spPr>
        <p:txBody>
          <a:bodyPr spcFirstLastPara="1" wrap="square" lIns="91425" tIns="91425" rIns="91425" bIns="91425" anchor="ctr" anchorCtr="0">
            <a:normAutofit/>
          </a:bodyPr>
          <a:lstStyle>
            <a:lvl1pPr lvl="0" rtl="0">
              <a:spcBef>
                <a:spcPts val="0"/>
              </a:spcBef>
              <a:spcAft>
                <a:spcPts val="0"/>
              </a:spcAft>
              <a:buSzPts val="1800"/>
              <a:buNone/>
              <a:defRPr sz="1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6" name="Google Shape;206;p30"/>
          <p:cNvSpPr txBox="1">
            <a:spLocks noGrp="1"/>
          </p:cNvSpPr>
          <p:nvPr>
            <p:ph type="subTitle" idx="5"/>
          </p:nvPr>
        </p:nvSpPr>
        <p:spPr>
          <a:xfrm>
            <a:off x="5445069" y="1751762"/>
            <a:ext cx="1868700" cy="367800"/>
          </a:xfrm>
          <a:prstGeom prst="rect">
            <a:avLst/>
          </a:prstGeom>
        </p:spPr>
        <p:txBody>
          <a:bodyPr spcFirstLastPara="1" wrap="square" lIns="91425" tIns="91425" rIns="91425" bIns="91425" anchor="ctr" anchorCtr="0">
            <a:normAutofit/>
          </a:bodyPr>
          <a:lstStyle>
            <a:lvl1pPr lvl="0" algn="r" rtl="0">
              <a:lnSpc>
                <a:spcPct val="100000"/>
              </a:lnSpc>
              <a:spcBef>
                <a:spcPts val="0"/>
              </a:spcBef>
              <a:spcAft>
                <a:spcPts val="0"/>
              </a:spcAft>
              <a:buSzPts val="1200"/>
              <a:buNone/>
              <a:defRPr sz="1600">
                <a:latin typeface="Squada One"/>
                <a:ea typeface="Squada One"/>
                <a:cs typeface="Squada One"/>
                <a:sym typeface="Squada 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07" name="Google Shape;207;p30"/>
          <p:cNvSpPr txBox="1">
            <a:spLocks noGrp="1"/>
          </p:cNvSpPr>
          <p:nvPr>
            <p:ph type="subTitle" idx="6"/>
          </p:nvPr>
        </p:nvSpPr>
        <p:spPr>
          <a:xfrm>
            <a:off x="5326225" y="3441195"/>
            <a:ext cx="1874100" cy="367800"/>
          </a:xfrm>
          <a:prstGeom prst="rect">
            <a:avLst/>
          </a:prstGeom>
        </p:spPr>
        <p:txBody>
          <a:bodyPr spcFirstLastPara="1" wrap="square" lIns="91425" tIns="91425" rIns="91425" bIns="91425" anchor="ctr" anchorCtr="0">
            <a:normAutofit/>
          </a:bodyPr>
          <a:lstStyle>
            <a:lvl1pPr lvl="0" algn="r" rtl="0">
              <a:lnSpc>
                <a:spcPct val="100000"/>
              </a:lnSpc>
              <a:spcBef>
                <a:spcPts val="0"/>
              </a:spcBef>
              <a:spcAft>
                <a:spcPts val="0"/>
              </a:spcAft>
              <a:buSzPts val="1200"/>
              <a:buNone/>
              <a:defRPr sz="1600">
                <a:latin typeface="Squada One"/>
                <a:ea typeface="Squada One"/>
                <a:cs typeface="Squada One"/>
                <a:sym typeface="Squada One"/>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08" name="Google Shape;208;p30"/>
          <p:cNvSpPr txBox="1">
            <a:spLocks noGrp="1"/>
          </p:cNvSpPr>
          <p:nvPr>
            <p:ph type="subTitle" idx="7"/>
          </p:nvPr>
        </p:nvSpPr>
        <p:spPr>
          <a:xfrm>
            <a:off x="5439558" y="1986687"/>
            <a:ext cx="1868700" cy="670500"/>
          </a:xfrm>
          <a:prstGeom prst="rect">
            <a:avLst/>
          </a:prstGeom>
        </p:spPr>
        <p:txBody>
          <a:bodyPr spcFirstLastPara="1" wrap="square" lIns="91425" tIns="91425" rIns="91425" bIns="91425" anchor="ctr" anchorCtr="0">
            <a:normAutofit/>
          </a:bodyPr>
          <a:lstStyle>
            <a:lvl1pPr lvl="0" algn="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09" name="Google Shape;209;p30"/>
          <p:cNvSpPr txBox="1">
            <a:spLocks noGrp="1"/>
          </p:cNvSpPr>
          <p:nvPr>
            <p:ph type="subTitle" idx="8"/>
          </p:nvPr>
        </p:nvSpPr>
        <p:spPr>
          <a:xfrm>
            <a:off x="5328925" y="3808995"/>
            <a:ext cx="1868700" cy="569700"/>
          </a:xfrm>
          <a:prstGeom prst="rect">
            <a:avLst/>
          </a:prstGeom>
        </p:spPr>
        <p:txBody>
          <a:bodyPr spcFirstLastPara="1" wrap="square" lIns="91425" tIns="91425" rIns="91425" bIns="91425" anchor="ctr" anchorCtr="0">
            <a:normAutofit/>
          </a:bodyPr>
          <a:lstStyle>
            <a:lvl1pPr lvl="0" algn="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10" name="Google Shape;210;p30"/>
          <p:cNvSpPr txBox="1">
            <a:spLocks noGrp="1"/>
          </p:cNvSpPr>
          <p:nvPr>
            <p:ph type="subTitle" idx="9"/>
          </p:nvPr>
        </p:nvSpPr>
        <p:spPr>
          <a:xfrm>
            <a:off x="1132000" y="3592190"/>
            <a:ext cx="1874100" cy="778200"/>
          </a:xfrm>
          <a:prstGeom prst="rect">
            <a:avLst/>
          </a:prstGeom>
        </p:spPr>
        <p:txBody>
          <a:bodyPr spcFirstLastPara="1" wrap="square" lIns="91425" tIns="91425" rIns="91425" bIns="91425" anchor="ctr" anchorCtr="0">
            <a:normAutofit/>
          </a:bodyPr>
          <a:lstStyle>
            <a:lvl1pPr lvl="0"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hree columns 9">
  <p:cSld name="CUSTOM_58">
    <p:spTree>
      <p:nvGrpSpPr>
        <p:cNvPr id="1" name="Shape 211"/>
        <p:cNvGrpSpPr/>
        <p:nvPr/>
      </p:nvGrpSpPr>
      <p:grpSpPr>
        <a:xfrm>
          <a:off x="0" y="0"/>
          <a:ext cx="0" cy="0"/>
          <a:chOff x="0" y="0"/>
          <a:chExt cx="0" cy="0"/>
        </a:xfrm>
      </p:grpSpPr>
      <p:sp>
        <p:nvSpPr>
          <p:cNvPr id="212" name="Google Shape;212;p31"/>
          <p:cNvSpPr txBox="1">
            <a:spLocks noGrp="1"/>
          </p:cNvSpPr>
          <p:nvPr>
            <p:ph type="ctrTitle"/>
          </p:nvPr>
        </p:nvSpPr>
        <p:spPr>
          <a:xfrm flipH="1">
            <a:off x="457200" y="452237"/>
            <a:ext cx="8229600" cy="670500"/>
          </a:xfrm>
          <a:prstGeom prst="rect">
            <a:avLst/>
          </a:prstGeom>
        </p:spPr>
        <p:txBody>
          <a:bodyPr spcFirstLastPara="1" wrap="square" lIns="91425" tIns="91425" rIns="91425" bIns="91425" anchor="t" anchorCtr="0">
            <a:normAutofit/>
          </a:bodyPr>
          <a:lstStyle>
            <a:lvl1pPr lvl="0" rtl="0">
              <a:spcBef>
                <a:spcPts val="0"/>
              </a:spcBef>
              <a:spcAft>
                <a:spcPts val="0"/>
              </a:spcAft>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pic>
        <p:nvPicPr>
          <p:cNvPr id="213" name="Google Shape;213;p31"/>
          <p:cNvPicPr preferRelativeResize="0"/>
          <p:nvPr/>
        </p:nvPicPr>
        <p:blipFill>
          <a:blip r:embed="rId2">
            <a:alphaModFix/>
          </a:blip>
          <a:stretch>
            <a:fillRect/>
          </a:stretch>
        </p:blipFill>
        <p:spPr>
          <a:xfrm>
            <a:off x="0" y="0"/>
            <a:ext cx="2300675" cy="2075900"/>
          </a:xfrm>
          <a:prstGeom prst="rect">
            <a:avLst/>
          </a:prstGeom>
          <a:noFill/>
          <a:ln>
            <a:noFill/>
          </a:ln>
        </p:spPr>
      </p:pic>
      <p:sp>
        <p:nvSpPr>
          <p:cNvPr id="214" name="Google Shape;214;p31"/>
          <p:cNvSpPr txBox="1">
            <a:spLocks noGrp="1"/>
          </p:cNvSpPr>
          <p:nvPr>
            <p:ph type="subTitle" idx="1"/>
          </p:nvPr>
        </p:nvSpPr>
        <p:spPr>
          <a:xfrm>
            <a:off x="1758182" y="4055692"/>
            <a:ext cx="1217700" cy="60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5" name="Google Shape;215;p31"/>
          <p:cNvSpPr txBox="1">
            <a:spLocks noGrp="1"/>
          </p:cNvSpPr>
          <p:nvPr>
            <p:ph type="subTitle" idx="2"/>
          </p:nvPr>
        </p:nvSpPr>
        <p:spPr>
          <a:xfrm>
            <a:off x="3939062" y="4070880"/>
            <a:ext cx="1262400" cy="60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6" name="Google Shape;216;p31"/>
          <p:cNvSpPr txBox="1">
            <a:spLocks noGrp="1"/>
          </p:cNvSpPr>
          <p:nvPr>
            <p:ph type="subTitle" idx="3"/>
          </p:nvPr>
        </p:nvSpPr>
        <p:spPr>
          <a:xfrm>
            <a:off x="6187500" y="4069687"/>
            <a:ext cx="1262400" cy="60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17" name="Google Shape;217;p31"/>
          <p:cNvSpPr txBox="1">
            <a:spLocks noGrp="1"/>
          </p:cNvSpPr>
          <p:nvPr>
            <p:ph type="subTitle" idx="4"/>
          </p:nvPr>
        </p:nvSpPr>
        <p:spPr>
          <a:xfrm>
            <a:off x="1743882" y="3729155"/>
            <a:ext cx="1217700" cy="4650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rtl="0">
              <a:spcBef>
                <a:spcPts val="0"/>
              </a:spcBef>
              <a:spcAft>
                <a:spcPts val="0"/>
              </a:spcAft>
              <a:buSzPts val="1600"/>
              <a:buFont typeface="Squada One"/>
              <a:buNone/>
              <a:defRPr sz="1600">
                <a:latin typeface="Squada One"/>
                <a:ea typeface="Squada One"/>
                <a:cs typeface="Squada One"/>
                <a:sym typeface="Squada One"/>
              </a:defRPr>
            </a:lvl2pPr>
            <a:lvl3pPr lvl="2" rtl="0">
              <a:spcBef>
                <a:spcPts val="0"/>
              </a:spcBef>
              <a:spcAft>
                <a:spcPts val="0"/>
              </a:spcAft>
              <a:buSzPts val="1600"/>
              <a:buFont typeface="Squada One"/>
              <a:buNone/>
              <a:defRPr sz="1600">
                <a:latin typeface="Squada One"/>
                <a:ea typeface="Squada One"/>
                <a:cs typeface="Squada One"/>
                <a:sym typeface="Squada One"/>
              </a:defRPr>
            </a:lvl3pPr>
            <a:lvl4pPr lvl="3" rtl="0">
              <a:spcBef>
                <a:spcPts val="0"/>
              </a:spcBef>
              <a:spcAft>
                <a:spcPts val="0"/>
              </a:spcAft>
              <a:buSzPts val="1600"/>
              <a:buFont typeface="Squada One"/>
              <a:buNone/>
              <a:defRPr sz="1600">
                <a:latin typeface="Squada One"/>
                <a:ea typeface="Squada One"/>
                <a:cs typeface="Squada One"/>
                <a:sym typeface="Squada One"/>
              </a:defRPr>
            </a:lvl4pPr>
            <a:lvl5pPr lvl="4" rtl="0">
              <a:spcBef>
                <a:spcPts val="0"/>
              </a:spcBef>
              <a:spcAft>
                <a:spcPts val="0"/>
              </a:spcAft>
              <a:buSzPts val="1600"/>
              <a:buFont typeface="Squada One"/>
              <a:buNone/>
              <a:defRPr sz="1600">
                <a:latin typeface="Squada One"/>
                <a:ea typeface="Squada One"/>
                <a:cs typeface="Squada One"/>
                <a:sym typeface="Squada One"/>
              </a:defRPr>
            </a:lvl5pPr>
            <a:lvl6pPr lvl="5" rtl="0">
              <a:spcBef>
                <a:spcPts val="0"/>
              </a:spcBef>
              <a:spcAft>
                <a:spcPts val="0"/>
              </a:spcAft>
              <a:buSzPts val="1600"/>
              <a:buFont typeface="Squada One"/>
              <a:buNone/>
              <a:defRPr sz="1600">
                <a:latin typeface="Squada One"/>
                <a:ea typeface="Squada One"/>
                <a:cs typeface="Squada One"/>
                <a:sym typeface="Squada One"/>
              </a:defRPr>
            </a:lvl6pPr>
            <a:lvl7pPr lvl="6" rtl="0">
              <a:spcBef>
                <a:spcPts val="0"/>
              </a:spcBef>
              <a:spcAft>
                <a:spcPts val="0"/>
              </a:spcAft>
              <a:buSzPts val="1600"/>
              <a:buFont typeface="Squada One"/>
              <a:buNone/>
              <a:defRPr sz="1600">
                <a:latin typeface="Squada One"/>
                <a:ea typeface="Squada One"/>
                <a:cs typeface="Squada One"/>
                <a:sym typeface="Squada One"/>
              </a:defRPr>
            </a:lvl7pPr>
            <a:lvl8pPr lvl="7" rtl="0">
              <a:spcBef>
                <a:spcPts val="0"/>
              </a:spcBef>
              <a:spcAft>
                <a:spcPts val="0"/>
              </a:spcAft>
              <a:buSzPts val="1600"/>
              <a:buFont typeface="Squada One"/>
              <a:buNone/>
              <a:defRPr sz="1600">
                <a:latin typeface="Squada One"/>
                <a:ea typeface="Squada One"/>
                <a:cs typeface="Squada One"/>
                <a:sym typeface="Squada One"/>
              </a:defRPr>
            </a:lvl8pPr>
            <a:lvl9pPr lvl="8" rtl="0">
              <a:spcBef>
                <a:spcPts val="0"/>
              </a:spcBef>
              <a:spcAft>
                <a:spcPts val="0"/>
              </a:spcAft>
              <a:buSzPts val="1600"/>
              <a:buFont typeface="Squada One"/>
              <a:buNone/>
              <a:defRPr sz="1600">
                <a:latin typeface="Squada One"/>
                <a:ea typeface="Squada One"/>
                <a:cs typeface="Squada One"/>
                <a:sym typeface="Squada One"/>
              </a:defRPr>
            </a:lvl9pPr>
          </a:lstStyle>
          <a:p>
            <a:endParaRPr/>
          </a:p>
        </p:txBody>
      </p:sp>
      <p:sp>
        <p:nvSpPr>
          <p:cNvPr id="218" name="Google Shape;218;p31"/>
          <p:cNvSpPr txBox="1">
            <a:spLocks noGrp="1"/>
          </p:cNvSpPr>
          <p:nvPr>
            <p:ph type="subTitle" idx="5"/>
          </p:nvPr>
        </p:nvSpPr>
        <p:spPr>
          <a:xfrm>
            <a:off x="3939062" y="3733800"/>
            <a:ext cx="1262400" cy="4650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rtl="0">
              <a:spcBef>
                <a:spcPts val="0"/>
              </a:spcBef>
              <a:spcAft>
                <a:spcPts val="0"/>
              </a:spcAft>
              <a:buSzPts val="1600"/>
              <a:buFont typeface="Squada One"/>
              <a:buNone/>
              <a:defRPr sz="1600">
                <a:latin typeface="Squada One"/>
                <a:ea typeface="Squada One"/>
                <a:cs typeface="Squada One"/>
                <a:sym typeface="Squada One"/>
              </a:defRPr>
            </a:lvl2pPr>
            <a:lvl3pPr lvl="2" rtl="0">
              <a:spcBef>
                <a:spcPts val="0"/>
              </a:spcBef>
              <a:spcAft>
                <a:spcPts val="0"/>
              </a:spcAft>
              <a:buSzPts val="1600"/>
              <a:buFont typeface="Squada One"/>
              <a:buNone/>
              <a:defRPr sz="1600">
                <a:latin typeface="Squada One"/>
                <a:ea typeface="Squada One"/>
                <a:cs typeface="Squada One"/>
                <a:sym typeface="Squada One"/>
              </a:defRPr>
            </a:lvl3pPr>
            <a:lvl4pPr lvl="3" rtl="0">
              <a:spcBef>
                <a:spcPts val="0"/>
              </a:spcBef>
              <a:spcAft>
                <a:spcPts val="0"/>
              </a:spcAft>
              <a:buSzPts val="1600"/>
              <a:buFont typeface="Squada One"/>
              <a:buNone/>
              <a:defRPr sz="1600">
                <a:latin typeface="Squada One"/>
                <a:ea typeface="Squada One"/>
                <a:cs typeface="Squada One"/>
                <a:sym typeface="Squada One"/>
              </a:defRPr>
            </a:lvl4pPr>
            <a:lvl5pPr lvl="4" rtl="0">
              <a:spcBef>
                <a:spcPts val="0"/>
              </a:spcBef>
              <a:spcAft>
                <a:spcPts val="0"/>
              </a:spcAft>
              <a:buSzPts val="1600"/>
              <a:buFont typeface="Squada One"/>
              <a:buNone/>
              <a:defRPr sz="1600">
                <a:latin typeface="Squada One"/>
                <a:ea typeface="Squada One"/>
                <a:cs typeface="Squada One"/>
                <a:sym typeface="Squada One"/>
              </a:defRPr>
            </a:lvl5pPr>
            <a:lvl6pPr lvl="5" rtl="0">
              <a:spcBef>
                <a:spcPts val="0"/>
              </a:spcBef>
              <a:spcAft>
                <a:spcPts val="0"/>
              </a:spcAft>
              <a:buSzPts val="1600"/>
              <a:buFont typeface="Squada One"/>
              <a:buNone/>
              <a:defRPr sz="1600">
                <a:latin typeface="Squada One"/>
                <a:ea typeface="Squada One"/>
                <a:cs typeface="Squada One"/>
                <a:sym typeface="Squada One"/>
              </a:defRPr>
            </a:lvl6pPr>
            <a:lvl7pPr lvl="6" rtl="0">
              <a:spcBef>
                <a:spcPts val="0"/>
              </a:spcBef>
              <a:spcAft>
                <a:spcPts val="0"/>
              </a:spcAft>
              <a:buSzPts val="1600"/>
              <a:buFont typeface="Squada One"/>
              <a:buNone/>
              <a:defRPr sz="1600">
                <a:latin typeface="Squada One"/>
                <a:ea typeface="Squada One"/>
                <a:cs typeface="Squada One"/>
                <a:sym typeface="Squada One"/>
              </a:defRPr>
            </a:lvl7pPr>
            <a:lvl8pPr lvl="7" rtl="0">
              <a:spcBef>
                <a:spcPts val="0"/>
              </a:spcBef>
              <a:spcAft>
                <a:spcPts val="0"/>
              </a:spcAft>
              <a:buSzPts val="1600"/>
              <a:buFont typeface="Squada One"/>
              <a:buNone/>
              <a:defRPr sz="1600">
                <a:latin typeface="Squada One"/>
                <a:ea typeface="Squada One"/>
                <a:cs typeface="Squada One"/>
                <a:sym typeface="Squada One"/>
              </a:defRPr>
            </a:lvl8pPr>
            <a:lvl9pPr lvl="8" rtl="0">
              <a:spcBef>
                <a:spcPts val="0"/>
              </a:spcBef>
              <a:spcAft>
                <a:spcPts val="0"/>
              </a:spcAft>
              <a:buSzPts val="1600"/>
              <a:buFont typeface="Squada One"/>
              <a:buNone/>
              <a:defRPr sz="1600">
                <a:latin typeface="Squada One"/>
                <a:ea typeface="Squada One"/>
                <a:cs typeface="Squada One"/>
                <a:sym typeface="Squada One"/>
              </a:defRPr>
            </a:lvl9pPr>
          </a:lstStyle>
          <a:p>
            <a:endParaRPr/>
          </a:p>
        </p:txBody>
      </p:sp>
      <p:sp>
        <p:nvSpPr>
          <p:cNvPr id="219" name="Google Shape;219;p31"/>
          <p:cNvSpPr txBox="1">
            <a:spLocks noGrp="1"/>
          </p:cNvSpPr>
          <p:nvPr>
            <p:ph type="subTitle" idx="6"/>
          </p:nvPr>
        </p:nvSpPr>
        <p:spPr>
          <a:xfrm>
            <a:off x="6187600" y="3733632"/>
            <a:ext cx="1262400" cy="4650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600"/>
              <a:buFont typeface="Squada One"/>
              <a:buNone/>
              <a:defRPr sz="1600">
                <a:latin typeface="Squada One"/>
                <a:ea typeface="Squada One"/>
                <a:cs typeface="Squada One"/>
                <a:sym typeface="Squada One"/>
              </a:defRPr>
            </a:lvl1pPr>
            <a:lvl2pPr lvl="1" rtl="0">
              <a:spcBef>
                <a:spcPts val="0"/>
              </a:spcBef>
              <a:spcAft>
                <a:spcPts val="0"/>
              </a:spcAft>
              <a:buSzPts val="1600"/>
              <a:buFont typeface="Squada One"/>
              <a:buNone/>
              <a:defRPr sz="1600">
                <a:latin typeface="Squada One"/>
                <a:ea typeface="Squada One"/>
                <a:cs typeface="Squada One"/>
                <a:sym typeface="Squada One"/>
              </a:defRPr>
            </a:lvl2pPr>
            <a:lvl3pPr lvl="2" rtl="0">
              <a:spcBef>
                <a:spcPts val="0"/>
              </a:spcBef>
              <a:spcAft>
                <a:spcPts val="0"/>
              </a:spcAft>
              <a:buSzPts val="1600"/>
              <a:buFont typeface="Squada One"/>
              <a:buNone/>
              <a:defRPr sz="1600">
                <a:latin typeface="Squada One"/>
                <a:ea typeface="Squada One"/>
                <a:cs typeface="Squada One"/>
                <a:sym typeface="Squada One"/>
              </a:defRPr>
            </a:lvl3pPr>
            <a:lvl4pPr lvl="3" rtl="0">
              <a:spcBef>
                <a:spcPts val="0"/>
              </a:spcBef>
              <a:spcAft>
                <a:spcPts val="0"/>
              </a:spcAft>
              <a:buSzPts val="1600"/>
              <a:buFont typeface="Squada One"/>
              <a:buNone/>
              <a:defRPr sz="1600">
                <a:latin typeface="Squada One"/>
                <a:ea typeface="Squada One"/>
                <a:cs typeface="Squada One"/>
                <a:sym typeface="Squada One"/>
              </a:defRPr>
            </a:lvl4pPr>
            <a:lvl5pPr lvl="4" rtl="0">
              <a:spcBef>
                <a:spcPts val="0"/>
              </a:spcBef>
              <a:spcAft>
                <a:spcPts val="0"/>
              </a:spcAft>
              <a:buSzPts val="1600"/>
              <a:buFont typeface="Squada One"/>
              <a:buNone/>
              <a:defRPr sz="1600">
                <a:latin typeface="Squada One"/>
                <a:ea typeface="Squada One"/>
                <a:cs typeface="Squada One"/>
                <a:sym typeface="Squada One"/>
              </a:defRPr>
            </a:lvl5pPr>
            <a:lvl6pPr lvl="5" rtl="0">
              <a:spcBef>
                <a:spcPts val="0"/>
              </a:spcBef>
              <a:spcAft>
                <a:spcPts val="0"/>
              </a:spcAft>
              <a:buSzPts val="1600"/>
              <a:buFont typeface="Squada One"/>
              <a:buNone/>
              <a:defRPr sz="1600">
                <a:latin typeface="Squada One"/>
                <a:ea typeface="Squada One"/>
                <a:cs typeface="Squada One"/>
                <a:sym typeface="Squada One"/>
              </a:defRPr>
            </a:lvl6pPr>
            <a:lvl7pPr lvl="6" rtl="0">
              <a:spcBef>
                <a:spcPts val="0"/>
              </a:spcBef>
              <a:spcAft>
                <a:spcPts val="0"/>
              </a:spcAft>
              <a:buSzPts val="1600"/>
              <a:buFont typeface="Squada One"/>
              <a:buNone/>
              <a:defRPr sz="1600">
                <a:latin typeface="Squada One"/>
                <a:ea typeface="Squada One"/>
                <a:cs typeface="Squada One"/>
                <a:sym typeface="Squada One"/>
              </a:defRPr>
            </a:lvl7pPr>
            <a:lvl8pPr lvl="7" rtl="0">
              <a:spcBef>
                <a:spcPts val="0"/>
              </a:spcBef>
              <a:spcAft>
                <a:spcPts val="0"/>
              </a:spcAft>
              <a:buSzPts val="1600"/>
              <a:buFont typeface="Squada One"/>
              <a:buNone/>
              <a:defRPr sz="1600">
                <a:latin typeface="Squada One"/>
                <a:ea typeface="Squada One"/>
                <a:cs typeface="Squada One"/>
                <a:sym typeface="Squada One"/>
              </a:defRPr>
            </a:lvl8pPr>
            <a:lvl9pPr lvl="8" rtl="0">
              <a:spcBef>
                <a:spcPts val="0"/>
              </a:spcBef>
              <a:spcAft>
                <a:spcPts val="0"/>
              </a:spcAft>
              <a:buSzPts val="1600"/>
              <a:buFont typeface="Squada One"/>
              <a:buNone/>
              <a:defRPr sz="1600">
                <a:latin typeface="Squada One"/>
                <a:ea typeface="Squada One"/>
                <a:cs typeface="Squada One"/>
                <a:sym typeface="Squada 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four columns 7">
  <p:cSld name="CUSTOM_60">
    <p:spTree>
      <p:nvGrpSpPr>
        <p:cNvPr id="1" name="Shape 220"/>
        <p:cNvGrpSpPr/>
        <p:nvPr/>
      </p:nvGrpSpPr>
      <p:grpSpPr>
        <a:xfrm>
          <a:off x="0" y="0"/>
          <a:ext cx="0" cy="0"/>
          <a:chOff x="0" y="0"/>
          <a:chExt cx="0" cy="0"/>
        </a:xfrm>
      </p:grpSpPr>
      <p:pic>
        <p:nvPicPr>
          <p:cNvPr id="221" name="Google Shape;221;p32"/>
          <p:cNvPicPr preferRelativeResize="0"/>
          <p:nvPr/>
        </p:nvPicPr>
        <p:blipFill>
          <a:blip r:embed="rId2">
            <a:alphaModFix/>
          </a:blip>
          <a:stretch>
            <a:fillRect/>
          </a:stretch>
        </p:blipFill>
        <p:spPr>
          <a:xfrm flipH="1">
            <a:off x="6843225" y="6"/>
            <a:ext cx="2300675" cy="2075900"/>
          </a:xfrm>
          <a:prstGeom prst="rect">
            <a:avLst/>
          </a:prstGeom>
          <a:noFill/>
          <a:ln>
            <a:noFill/>
          </a:ln>
        </p:spPr>
      </p:pic>
      <p:sp>
        <p:nvSpPr>
          <p:cNvPr id="222" name="Google Shape;222;p32"/>
          <p:cNvSpPr txBox="1">
            <a:spLocks noGrp="1"/>
          </p:cNvSpPr>
          <p:nvPr>
            <p:ph type="ctrTitle"/>
          </p:nvPr>
        </p:nvSpPr>
        <p:spPr>
          <a:xfrm flipH="1">
            <a:off x="457200" y="452237"/>
            <a:ext cx="8229600" cy="6705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FFFFFF"/>
              </a:buClr>
              <a:buSzPts val="3600"/>
              <a:buNone/>
              <a:defRPr sz="3600"/>
            </a:lvl1pPr>
            <a:lvl2pPr lvl="1" algn="l" rtl="0">
              <a:spcBef>
                <a:spcPts val="0"/>
              </a:spcBef>
              <a:spcAft>
                <a:spcPts val="0"/>
              </a:spcAft>
              <a:buSzPts val="2400"/>
              <a:buNone/>
              <a:defRPr sz="2400"/>
            </a:lvl2pPr>
            <a:lvl3pPr lvl="2" algn="l" rtl="0">
              <a:spcBef>
                <a:spcPts val="0"/>
              </a:spcBef>
              <a:spcAft>
                <a:spcPts val="0"/>
              </a:spcAft>
              <a:buSzPts val="2400"/>
              <a:buNone/>
              <a:defRPr sz="2400"/>
            </a:lvl3pPr>
            <a:lvl4pPr lvl="3" algn="l" rtl="0">
              <a:spcBef>
                <a:spcPts val="0"/>
              </a:spcBef>
              <a:spcAft>
                <a:spcPts val="0"/>
              </a:spcAft>
              <a:buSzPts val="2400"/>
              <a:buNone/>
              <a:defRPr sz="2400"/>
            </a:lvl4pPr>
            <a:lvl5pPr lvl="4" algn="l" rtl="0">
              <a:spcBef>
                <a:spcPts val="0"/>
              </a:spcBef>
              <a:spcAft>
                <a:spcPts val="0"/>
              </a:spcAft>
              <a:buSzPts val="2400"/>
              <a:buNone/>
              <a:defRPr sz="2400"/>
            </a:lvl5pPr>
            <a:lvl6pPr lvl="5" algn="l" rtl="0">
              <a:spcBef>
                <a:spcPts val="0"/>
              </a:spcBef>
              <a:spcAft>
                <a:spcPts val="0"/>
              </a:spcAft>
              <a:buSzPts val="2400"/>
              <a:buNone/>
              <a:defRPr sz="2400"/>
            </a:lvl6pPr>
            <a:lvl7pPr lvl="6" algn="l" rtl="0">
              <a:spcBef>
                <a:spcPts val="0"/>
              </a:spcBef>
              <a:spcAft>
                <a:spcPts val="0"/>
              </a:spcAft>
              <a:buSzPts val="2400"/>
              <a:buNone/>
              <a:defRPr sz="2400"/>
            </a:lvl7pPr>
            <a:lvl8pPr lvl="7" algn="l" rtl="0">
              <a:spcBef>
                <a:spcPts val="0"/>
              </a:spcBef>
              <a:spcAft>
                <a:spcPts val="0"/>
              </a:spcAft>
              <a:buSzPts val="2400"/>
              <a:buNone/>
              <a:defRPr sz="2400"/>
            </a:lvl8pPr>
            <a:lvl9pPr lvl="8" algn="l" rtl="0">
              <a:spcBef>
                <a:spcPts val="0"/>
              </a:spcBef>
              <a:spcAft>
                <a:spcPts val="0"/>
              </a:spcAft>
              <a:buSzPts val="2400"/>
              <a:buNone/>
              <a:defRPr sz="2400"/>
            </a:lvl9pPr>
          </a:lstStyle>
          <a:p>
            <a:endParaRPr/>
          </a:p>
        </p:txBody>
      </p:sp>
      <p:sp>
        <p:nvSpPr>
          <p:cNvPr id="223" name="Google Shape;223;p32"/>
          <p:cNvSpPr txBox="1">
            <a:spLocks noGrp="1"/>
          </p:cNvSpPr>
          <p:nvPr>
            <p:ph type="ctrTitle" idx="2"/>
          </p:nvPr>
        </p:nvSpPr>
        <p:spPr>
          <a:xfrm>
            <a:off x="2393800" y="3851557"/>
            <a:ext cx="1231200" cy="3678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accent2"/>
              </a:buClr>
              <a:buSzPts val="1400"/>
              <a:buNone/>
              <a:defRPr sz="1600">
                <a:solidFill>
                  <a:schemeClr val="accent2"/>
                </a:solidFill>
              </a:defRPr>
            </a:lvl1pPr>
            <a:lvl2pPr lvl="1" algn="ctr" rtl="0">
              <a:spcBef>
                <a:spcPts val="0"/>
              </a:spcBef>
              <a:spcAft>
                <a:spcPts val="0"/>
              </a:spcAft>
              <a:buClr>
                <a:schemeClr val="accent2"/>
              </a:buClr>
              <a:buSzPts val="1800"/>
              <a:buNone/>
              <a:defRPr sz="1800">
                <a:solidFill>
                  <a:schemeClr val="accent2"/>
                </a:solidFill>
              </a:defRPr>
            </a:lvl2pPr>
            <a:lvl3pPr lvl="2" algn="ctr" rtl="0">
              <a:spcBef>
                <a:spcPts val="0"/>
              </a:spcBef>
              <a:spcAft>
                <a:spcPts val="0"/>
              </a:spcAft>
              <a:buClr>
                <a:schemeClr val="accent2"/>
              </a:buClr>
              <a:buSzPts val="1800"/>
              <a:buNone/>
              <a:defRPr sz="1800">
                <a:solidFill>
                  <a:schemeClr val="accent2"/>
                </a:solidFill>
              </a:defRPr>
            </a:lvl3pPr>
            <a:lvl4pPr lvl="3" algn="ctr" rtl="0">
              <a:spcBef>
                <a:spcPts val="0"/>
              </a:spcBef>
              <a:spcAft>
                <a:spcPts val="0"/>
              </a:spcAft>
              <a:buClr>
                <a:schemeClr val="accent2"/>
              </a:buClr>
              <a:buSzPts val="1800"/>
              <a:buNone/>
              <a:defRPr sz="1800">
                <a:solidFill>
                  <a:schemeClr val="accent2"/>
                </a:solidFill>
              </a:defRPr>
            </a:lvl4pPr>
            <a:lvl5pPr lvl="4" algn="ctr" rtl="0">
              <a:spcBef>
                <a:spcPts val="0"/>
              </a:spcBef>
              <a:spcAft>
                <a:spcPts val="0"/>
              </a:spcAft>
              <a:buClr>
                <a:schemeClr val="accent2"/>
              </a:buClr>
              <a:buSzPts val="1800"/>
              <a:buNone/>
              <a:defRPr sz="1800">
                <a:solidFill>
                  <a:schemeClr val="accent2"/>
                </a:solidFill>
              </a:defRPr>
            </a:lvl5pPr>
            <a:lvl6pPr lvl="5" algn="ctr" rtl="0">
              <a:spcBef>
                <a:spcPts val="0"/>
              </a:spcBef>
              <a:spcAft>
                <a:spcPts val="0"/>
              </a:spcAft>
              <a:buClr>
                <a:schemeClr val="accent2"/>
              </a:buClr>
              <a:buSzPts val="1800"/>
              <a:buNone/>
              <a:defRPr sz="1800">
                <a:solidFill>
                  <a:schemeClr val="accent2"/>
                </a:solidFill>
              </a:defRPr>
            </a:lvl6pPr>
            <a:lvl7pPr lvl="6" algn="ctr" rtl="0">
              <a:spcBef>
                <a:spcPts val="0"/>
              </a:spcBef>
              <a:spcAft>
                <a:spcPts val="0"/>
              </a:spcAft>
              <a:buClr>
                <a:schemeClr val="accent2"/>
              </a:buClr>
              <a:buSzPts val="1800"/>
              <a:buNone/>
              <a:defRPr sz="1800">
                <a:solidFill>
                  <a:schemeClr val="accent2"/>
                </a:solidFill>
              </a:defRPr>
            </a:lvl7pPr>
            <a:lvl8pPr lvl="7" algn="ctr" rtl="0">
              <a:spcBef>
                <a:spcPts val="0"/>
              </a:spcBef>
              <a:spcAft>
                <a:spcPts val="0"/>
              </a:spcAft>
              <a:buClr>
                <a:schemeClr val="accent2"/>
              </a:buClr>
              <a:buSzPts val="1800"/>
              <a:buNone/>
              <a:defRPr sz="1800">
                <a:solidFill>
                  <a:schemeClr val="accent2"/>
                </a:solidFill>
              </a:defRPr>
            </a:lvl8pPr>
            <a:lvl9pPr lvl="8" algn="ctr" rtl="0">
              <a:spcBef>
                <a:spcPts val="0"/>
              </a:spcBef>
              <a:spcAft>
                <a:spcPts val="0"/>
              </a:spcAft>
              <a:buClr>
                <a:schemeClr val="accent2"/>
              </a:buClr>
              <a:buSzPts val="1800"/>
              <a:buNone/>
              <a:defRPr sz="1800">
                <a:solidFill>
                  <a:schemeClr val="accent2"/>
                </a:solidFill>
              </a:defRPr>
            </a:lvl9pPr>
          </a:lstStyle>
          <a:p>
            <a:endParaRPr/>
          </a:p>
        </p:txBody>
      </p:sp>
      <p:sp>
        <p:nvSpPr>
          <p:cNvPr id="224" name="Google Shape;224;p32"/>
          <p:cNvSpPr txBox="1">
            <a:spLocks noGrp="1"/>
          </p:cNvSpPr>
          <p:nvPr>
            <p:ph type="subTitle" idx="1"/>
          </p:nvPr>
        </p:nvSpPr>
        <p:spPr>
          <a:xfrm>
            <a:off x="2393800" y="4112538"/>
            <a:ext cx="1231200" cy="367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25" name="Google Shape;225;p32"/>
          <p:cNvSpPr txBox="1">
            <a:spLocks noGrp="1"/>
          </p:cNvSpPr>
          <p:nvPr>
            <p:ph type="ctrTitle" idx="3"/>
          </p:nvPr>
        </p:nvSpPr>
        <p:spPr>
          <a:xfrm>
            <a:off x="4454450" y="3859775"/>
            <a:ext cx="1231200" cy="3678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accent2"/>
              </a:buClr>
              <a:buSzPts val="1400"/>
              <a:buNone/>
              <a:defRPr sz="1600">
                <a:solidFill>
                  <a:schemeClr val="accent2"/>
                </a:solidFill>
              </a:defRPr>
            </a:lvl1pPr>
            <a:lvl2pPr lvl="1" algn="ctr" rtl="0">
              <a:spcBef>
                <a:spcPts val="0"/>
              </a:spcBef>
              <a:spcAft>
                <a:spcPts val="0"/>
              </a:spcAft>
              <a:buClr>
                <a:schemeClr val="accent2"/>
              </a:buClr>
              <a:buSzPts val="1800"/>
              <a:buNone/>
              <a:defRPr sz="1800">
                <a:solidFill>
                  <a:schemeClr val="accent2"/>
                </a:solidFill>
              </a:defRPr>
            </a:lvl2pPr>
            <a:lvl3pPr lvl="2" algn="ctr" rtl="0">
              <a:spcBef>
                <a:spcPts val="0"/>
              </a:spcBef>
              <a:spcAft>
                <a:spcPts val="0"/>
              </a:spcAft>
              <a:buClr>
                <a:schemeClr val="accent2"/>
              </a:buClr>
              <a:buSzPts val="1800"/>
              <a:buNone/>
              <a:defRPr sz="1800">
                <a:solidFill>
                  <a:schemeClr val="accent2"/>
                </a:solidFill>
              </a:defRPr>
            </a:lvl3pPr>
            <a:lvl4pPr lvl="3" algn="ctr" rtl="0">
              <a:spcBef>
                <a:spcPts val="0"/>
              </a:spcBef>
              <a:spcAft>
                <a:spcPts val="0"/>
              </a:spcAft>
              <a:buClr>
                <a:schemeClr val="accent2"/>
              </a:buClr>
              <a:buSzPts val="1800"/>
              <a:buNone/>
              <a:defRPr sz="1800">
                <a:solidFill>
                  <a:schemeClr val="accent2"/>
                </a:solidFill>
              </a:defRPr>
            </a:lvl4pPr>
            <a:lvl5pPr lvl="4" algn="ctr" rtl="0">
              <a:spcBef>
                <a:spcPts val="0"/>
              </a:spcBef>
              <a:spcAft>
                <a:spcPts val="0"/>
              </a:spcAft>
              <a:buClr>
                <a:schemeClr val="accent2"/>
              </a:buClr>
              <a:buSzPts val="1800"/>
              <a:buNone/>
              <a:defRPr sz="1800">
                <a:solidFill>
                  <a:schemeClr val="accent2"/>
                </a:solidFill>
              </a:defRPr>
            </a:lvl5pPr>
            <a:lvl6pPr lvl="5" algn="ctr" rtl="0">
              <a:spcBef>
                <a:spcPts val="0"/>
              </a:spcBef>
              <a:spcAft>
                <a:spcPts val="0"/>
              </a:spcAft>
              <a:buClr>
                <a:schemeClr val="accent2"/>
              </a:buClr>
              <a:buSzPts val="1800"/>
              <a:buNone/>
              <a:defRPr sz="1800">
                <a:solidFill>
                  <a:schemeClr val="accent2"/>
                </a:solidFill>
              </a:defRPr>
            </a:lvl6pPr>
            <a:lvl7pPr lvl="6" algn="ctr" rtl="0">
              <a:spcBef>
                <a:spcPts val="0"/>
              </a:spcBef>
              <a:spcAft>
                <a:spcPts val="0"/>
              </a:spcAft>
              <a:buClr>
                <a:schemeClr val="accent2"/>
              </a:buClr>
              <a:buSzPts val="1800"/>
              <a:buNone/>
              <a:defRPr sz="1800">
                <a:solidFill>
                  <a:schemeClr val="accent2"/>
                </a:solidFill>
              </a:defRPr>
            </a:lvl7pPr>
            <a:lvl8pPr lvl="7" algn="ctr" rtl="0">
              <a:spcBef>
                <a:spcPts val="0"/>
              </a:spcBef>
              <a:spcAft>
                <a:spcPts val="0"/>
              </a:spcAft>
              <a:buClr>
                <a:schemeClr val="accent2"/>
              </a:buClr>
              <a:buSzPts val="1800"/>
              <a:buNone/>
              <a:defRPr sz="1800">
                <a:solidFill>
                  <a:schemeClr val="accent2"/>
                </a:solidFill>
              </a:defRPr>
            </a:lvl8pPr>
            <a:lvl9pPr lvl="8" algn="ctr" rtl="0">
              <a:spcBef>
                <a:spcPts val="0"/>
              </a:spcBef>
              <a:spcAft>
                <a:spcPts val="0"/>
              </a:spcAft>
              <a:buClr>
                <a:schemeClr val="accent2"/>
              </a:buClr>
              <a:buSzPts val="1800"/>
              <a:buNone/>
              <a:defRPr sz="1800">
                <a:solidFill>
                  <a:schemeClr val="accent2"/>
                </a:solidFill>
              </a:defRPr>
            </a:lvl9pPr>
          </a:lstStyle>
          <a:p>
            <a:endParaRPr/>
          </a:p>
        </p:txBody>
      </p:sp>
      <p:sp>
        <p:nvSpPr>
          <p:cNvPr id="226" name="Google Shape;226;p32"/>
          <p:cNvSpPr txBox="1">
            <a:spLocks noGrp="1"/>
          </p:cNvSpPr>
          <p:nvPr>
            <p:ph type="subTitle" idx="4"/>
          </p:nvPr>
        </p:nvSpPr>
        <p:spPr>
          <a:xfrm>
            <a:off x="4454600" y="4111838"/>
            <a:ext cx="1231200" cy="577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27" name="Google Shape;227;p32"/>
          <p:cNvSpPr txBox="1">
            <a:spLocks noGrp="1"/>
          </p:cNvSpPr>
          <p:nvPr>
            <p:ph type="ctrTitle" idx="5"/>
          </p:nvPr>
        </p:nvSpPr>
        <p:spPr>
          <a:xfrm>
            <a:off x="3443775" y="1362901"/>
            <a:ext cx="1231200" cy="3678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accent2"/>
              </a:buClr>
              <a:buSzPts val="1400"/>
              <a:buNone/>
              <a:defRPr sz="1600">
                <a:solidFill>
                  <a:schemeClr val="accent2"/>
                </a:solidFill>
              </a:defRPr>
            </a:lvl1pPr>
            <a:lvl2pPr lvl="1" algn="ctr" rtl="0">
              <a:spcBef>
                <a:spcPts val="0"/>
              </a:spcBef>
              <a:spcAft>
                <a:spcPts val="0"/>
              </a:spcAft>
              <a:buClr>
                <a:schemeClr val="accent2"/>
              </a:buClr>
              <a:buSzPts val="1800"/>
              <a:buNone/>
              <a:defRPr sz="1800">
                <a:solidFill>
                  <a:schemeClr val="accent2"/>
                </a:solidFill>
              </a:defRPr>
            </a:lvl2pPr>
            <a:lvl3pPr lvl="2" algn="ctr" rtl="0">
              <a:spcBef>
                <a:spcPts val="0"/>
              </a:spcBef>
              <a:spcAft>
                <a:spcPts val="0"/>
              </a:spcAft>
              <a:buClr>
                <a:schemeClr val="accent2"/>
              </a:buClr>
              <a:buSzPts val="1800"/>
              <a:buNone/>
              <a:defRPr sz="1800">
                <a:solidFill>
                  <a:schemeClr val="accent2"/>
                </a:solidFill>
              </a:defRPr>
            </a:lvl3pPr>
            <a:lvl4pPr lvl="3" algn="ctr" rtl="0">
              <a:spcBef>
                <a:spcPts val="0"/>
              </a:spcBef>
              <a:spcAft>
                <a:spcPts val="0"/>
              </a:spcAft>
              <a:buClr>
                <a:schemeClr val="accent2"/>
              </a:buClr>
              <a:buSzPts val="1800"/>
              <a:buNone/>
              <a:defRPr sz="1800">
                <a:solidFill>
                  <a:schemeClr val="accent2"/>
                </a:solidFill>
              </a:defRPr>
            </a:lvl4pPr>
            <a:lvl5pPr lvl="4" algn="ctr" rtl="0">
              <a:spcBef>
                <a:spcPts val="0"/>
              </a:spcBef>
              <a:spcAft>
                <a:spcPts val="0"/>
              </a:spcAft>
              <a:buClr>
                <a:schemeClr val="accent2"/>
              </a:buClr>
              <a:buSzPts val="1800"/>
              <a:buNone/>
              <a:defRPr sz="1800">
                <a:solidFill>
                  <a:schemeClr val="accent2"/>
                </a:solidFill>
              </a:defRPr>
            </a:lvl5pPr>
            <a:lvl6pPr lvl="5" algn="ctr" rtl="0">
              <a:spcBef>
                <a:spcPts val="0"/>
              </a:spcBef>
              <a:spcAft>
                <a:spcPts val="0"/>
              </a:spcAft>
              <a:buClr>
                <a:schemeClr val="accent2"/>
              </a:buClr>
              <a:buSzPts val="1800"/>
              <a:buNone/>
              <a:defRPr sz="1800">
                <a:solidFill>
                  <a:schemeClr val="accent2"/>
                </a:solidFill>
              </a:defRPr>
            </a:lvl6pPr>
            <a:lvl7pPr lvl="6" algn="ctr" rtl="0">
              <a:spcBef>
                <a:spcPts val="0"/>
              </a:spcBef>
              <a:spcAft>
                <a:spcPts val="0"/>
              </a:spcAft>
              <a:buClr>
                <a:schemeClr val="accent2"/>
              </a:buClr>
              <a:buSzPts val="1800"/>
              <a:buNone/>
              <a:defRPr sz="1800">
                <a:solidFill>
                  <a:schemeClr val="accent2"/>
                </a:solidFill>
              </a:defRPr>
            </a:lvl7pPr>
            <a:lvl8pPr lvl="7" algn="ctr" rtl="0">
              <a:spcBef>
                <a:spcPts val="0"/>
              </a:spcBef>
              <a:spcAft>
                <a:spcPts val="0"/>
              </a:spcAft>
              <a:buClr>
                <a:schemeClr val="accent2"/>
              </a:buClr>
              <a:buSzPts val="1800"/>
              <a:buNone/>
              <a:defRPr sz="1800">
                <a:solidFill>
                  <a:schemeClr val="accent2"/>
                </a:solidFill>
              </a:defRPr>
            </a:lvl8pPr>
            <a:lvl9pPr lvl="8" algn="ctr" rtl="0">
              <a:spcBef>
                <a:spcPts val="0"/>
              </a:spcBef>
              <a:spcAft>
                <a:spcPts val="0"/>
              </a:spcAft>
              <a:buClr>
                <a:schemeClr val="accent2"/>
              </a:buClr>
              <a:buSzPts val="1800"/>
              <a:buNone/>
              <a:defRPr sz="1800">
                <a:solidFill>
                  <a:schemeClr val="accent2"/>
                </a:solidFill>
              </a:defRPr>
            </a:lvl9pPr>
          </a:lstStyle>
          <a:p>
            <a:endParaRPr/>
          </a:p>
        </p:txBody>
      </p:sp>
      <p:sp>
        <p:nvSpPr>
          <p:cNvPr id="228" name="Google Shape;228;p32"/>
          <p:cNvSpPr txBox="1">
            <a:spLocks noGrp="1"/>
          </p:cNvSpPr>
          <p:nvPr>
            <p:ph type="subTitle" idx="6"/>
          </p:nvPr>
        </p:nvSpPr>
        <p:spPr>
          <a:xfrm>
            <a:off x="3443626" y="1656449"/>
            <a:ext cx="1231200" cy="367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29" name="Google Shape;229;p32"/>
          <p:cNvSpPr txBox="1">
            <a:spLocks noGrp="1"/>
          </p:cNvSpPr>
          <p:nvPr>
            <p:ph type="ctrTitle" idx="7"/>
          </p:nvPr>
        </p:nvSpPr>
        <p:spPr>
          <a:xfrm>
            <a:off x="5498425" y="1361363"/>
            <a:ext cx="1231200" cy="3678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accent2"/>
              </a:buClr>
              <a:buSzPts val="1400"/>
              <a:buNone/>
              <a:defRPr sz="1600">
                <a:solidFill>
                  <a:schemeClr val="accent2"/>
                </a:solidFill>
              </a:defRPr>
            </a:lvl1pPr>
            <a:lvl2pPr lvl="1" algn="ctr" rtl="0">
              <a:spcBef>
                <a:spcPts val="0"/>
              </a:spcBef>
              <a:spcAft>
                <a:spcPts val="0"/>
              </a:spcAft>
              <a:buClr>
                <a:schemeClr val="accent2"/>
              </a:buClr>
              <a:buSzPts val="1800"/>
              <a:buNone/>
              <a:defRPr sz="1800">
                <a:solidFill>
                  <a:schemeClr val="accent2"/>
                </a:solidFill>
              </a:defRPr>
            </a:lvl2pPr>
            <a:lvl3pPr lvl="2" algn="ctr" rtl="0">
              <a:spcBef>
                <a:spcPts val="0"/>
              </a:spcBef>
              <a:spcAft>
                <a:spcPts val="0"/>
              </a:spcAft>
              <a:buClr>
                <a:schemeClr val="accent2"/>
              </a:buClr>
              <a:buSzPts val="1800"/>
              <a:buNone/>
              <a:defRPr sz="1800">
                <a:solidFill>
                  <a:schemeClr val="accent2"/>
                </a:solidFill>
              </a:defRPr>
            </a:lvl3pPr>
            <a:lvl4pPr lvl="3" algn="ctr" rtl="0">
              <a:spcBef>
                <a:spcPts val="0"/>
              </a:spcBef>
              <a:spcAft>
                <a:spcPts val="0"/>
              </a:spcAft>
              <a:buClr>
                <a:schemeClr val="accent2"/>
              </a:buClr>
              <a:buSzPts val="1800"/>
              <a:buNone/>
              <a:defRPr sz="1800">
                <a:solidFill>
                  <a:schemeClr val="accent2"/>
                </a:solidFill>
              </a:defRPr>
            </a:lvl4pPr>
            <a:lvl5pPr lvl="4" algn="ctr" rtl="0">
              <a:spcBef>
                <a:spcPts val="0"/>
              </a:spcBef>
              <a:spcAft>
                <a:spcPts val="0"/>
              </a:spcAft>
              <a:buClr>
                <a:schemeClr val="accent2"/>
              </a:buClr>
              <a:buSzPts val="1800"/>
              <a:buNone/>
              <a:defRPr sz="1800">
                <a:solidFill>
                  <a:schemeClr val="accent2"/>
                </a:solidFill>
              </a:defRPr>
            </a:lvl5pPr>
            <a:lvl6pPr lvl="5" algn="ctr" rtl="0">
              <a:spcBef>
                <a:spcPts val="0"/>
              </a:spcBef>
              <a:spcAft>
                <a:spcPts val="0"/>
              </a:spcAft>
              <a:buClr>
                <a:schemeClr val="accent2"/>
              </a:buClr>
              <a:buSzPts val="1800"/>
              <a:buNone/>
              <a:defRPr sz="1800">
                <a:solidFill>
                  <a:schemeClr val="accent2"/>
                </a:solidFill>
              </a:defRPr>
            </a:lvl6pPr>
            <a:lvl7pPr lvl="6" algn="ctr" rtl="0">
              <a:spcBef>
                <a:spcPts val="0"/>
              </a:spcBef>
              <a:spcAft>
                <a:spcPts val="0"/>
              </a:spcAft>
              <a:buClr>
                <a:schemeClr val="accent2"/>
              </a:buClr>
              <a:buSzPts val="1800"/>
              <a:buNone/>
              <a:defRPr sz="1800">
                <a:solidFill>
                  <a:schemeClr val="accent2"/>
                </a:solidFill>
              </a:defRPr>
            </a:lvl7pPr>
            <a:lvl8pPr lvl="7" algn="ctr" rtl="0">
              <a:spcBef>
                <a:spcPts val="0"/>
              </a:spcBef>
              <a:spcAft>
                <a:spcPts val="0"/>
              </a:spcAft>
              <a:buClr>
                <a:schemeClr val="accent2"/>
              </a:buClr>
              <a:buSzPts val="1800"/>
              <a:buNone/>
              <a:defRPr sz="1800">
                <a:solidFill>
                  <a:schemeClr val="accent2"/>
                </a:solidFill>
              </a:defRPr>
            </a:lvl8pPr>
            <a:lvl9pPr lvl="8" algn="ctr" rtl="0">
              <a:spcBef>
                <a:spcPts val="0"/>
              </a:spcBef>
              <a:spcAft>
                <a:spcPts val="0"/>
              </a:spcAft>
              <a:buClr>
                <a:schemeClr val="accent2"/>
              </a:buClr>
              <a:buSzPts val="1800"/>
              <a:buNone/>
              <a:defRPr sz="1800">
                <a:solidFill>
                  <a:schemeClr val="accent2"/>
                </a:solidFill>
              </a:defRPr>
            </a:lvl9pPr>
          </a:lstStyle>
          <a:p>
            <a:endParaRPr/>
          </a:p>
        </p:txBody>
      </p:sp>
      <p:sp>
        <p:nvSpPr>
          <p:cNvPr id="230" name="Google Shape;230;p32"/>
          <p:cNvSpPr txBox="1">
            <a:spLocks noGrp="1"/>
          </p:cNvSpPr>
          <p:nvPr>
            <p:ph type="subTitle" idx="8"/>
          </p:nvPr>
        </p:nvSpPr>
        <p:spPr>
          <a:xfrm>
            <a:off x="5498325" y="1654912"/>
            <a:ext cx="1231200" cy="3678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0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9">
  <p:cSld name="CUSTOM_27">
    <p:spTree>
      <p:nvGrpSpPr>
        <p:cNvPr id="1" name="Shape 231"/>
        <p:cNvGrpSpPr/>
        <p:nvPr/>
      </p:nvGrpSpPr>
      <p:grpSpPr>
        <a:xfrm>
          <a:off x="0" y="0"/>
          <a:ext cx="0" cy="0"/>
          <a:chOff x="0" y="0"/>
          <a:chExt cx="0" cy="0"/>
        </a:xfrm>
      </p:grpSpPr>
      <p:sp>
        <p:nvSpPr>
          <p:cNvPr id="232" name="Google Shape;232;p33"/>
          <p:cNvSpPr txBox="1">
            <a:spLocks noGrp="1"/>
          </p:cNvSpPr>
          <p:nvPr>
            <p:ph type="ctrTitle"/>
          </p:nvPr>
        </p:nvSpPr>
        <p:spPr>
          <a:xfrm flipH="1">
            <a:off x="457200" y="444899"/>
            <a:ext cx="8229600" cy="670500"/>
          </a:xfrm>
          <a:prstGeom prst="rect">
            <a:avLst/>
          </a:prstGeom>
        </p:spPr>
        <p:txBody>
          <a:bodyPr spcFirstLastPara="1" wrap="square" lIns="91425" tIns="91425" rIns="91425" bIns="91425" anchor="t" anchorCtr="0">
            <a:normAutofit/>
          </a:bodyPr>
          <a:lstStyle>
            <a:lvl1pPr lvl="0" rtl="0">
              <a:spcBef>
                <a:spcPts val="0"/>
              </a:spcBef>
              <a:spcAft>
                <a:spcPts val="0"/>
              </a:spcAft>
              <a:buSzPts val="3600"/>
              <a:buNone/>
              <a:defRPr sz="36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pic>
        <p:nvPicPr>
          <p:cNvPr id="233" name="Google Shape;233;p33"/>
          <p:cNvPicPr preferRelativeResize="0"/>
          <p:nvPr/>
        </p:nvPicPr>
        <p:blipFill>
          <a:blip r:embed="rId2">
            <a:alphaModFix/>
          </a:blip>
          <a:stretch>
            <a:fillRect/>
          </a:stretch>
        </p:blipFill>
        <p:spPr>
          <a:xfrm flipH="1">
            <a:off x="6831825" y="-795109"/>
            <a:ext cx="3139825" cy="2833049"/>
          </a:xfrm>
          <a:prstGeom prst="rect">
            <a:avLst/>
          </a:prstGeom>
          <a:noFill/>
          <a:ln>
            <a:noFill/>
          </a:ln>
        </p:spPr>
      </p:pic>
      <p:pic>
        <p:nvPicPr>
          <p:cNvPr id="234" name="Google Shape;234;p33"/>
          <p:cNvPicPr preferRelativeResize="0"/>
          <p:nvPr/>
        </p:nvPicPr>
        <p:blipFill>
          <a:blip r:embed="rId2">
            <a:alphaModFix/>
          </a:blip>
          <a:stretch>
            <a:fillRect/>
          </a:stretch>
        </p:blipFill>
        <p:spPr>
          <a:xfrm>
            <a:off x="-820369" y="-796531"/>
            <a:ext cx="3139825" cy="2833049"/>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anks ">
  <p:cSld name="CUSTOM_34">
    <p:spTree>
      <p:nvGrpSpPr>
        <p:cNvPr id="1" name="Shape 235"/>
        <p:cNvGrpSpPr/>
        <p:nvPr/>
      </p:nvGrpSpPr>
      <p:grpSpPr>
        <a:xfrm>
          <a:off x="0" y="0"/>
          <a:ext cx="0" cy="0"/>
          <a:chOff x="0" y="0"/>
          <a:chExt cx="0" cy="0"/>
        </a:xfrm>
      </p:grpSpPr>
      <p:sp>
        <p:nvSpPr>
          <p:cNvPr id="236" name="Google Shape;236;p34"/>
          <p:cNvSpPr txBox="1">
            <a:spLocks noGrp="1"/>
          </p:cNvSpPr>
          <p:nvPr>
            <p:ph type="ctrTitle"/>
          </p:nvPr>
        </p:nvSpPr>
        <p:spPr>
          <a:xfrm flipH="1">
            <a:off x="457200" y="1443030"/>
            <a:ext cx="2695800" cy="670500"/>
          </a:xfrm>
          <a:prstGeom prst="rect">
            <a:avLst/>
          </a:prstGeom>
        </p:spPr>
        <p:txBody>
          <a:bodyPr spcFirstLastPara="1" wrap="square" lIns="91425" tIns="91425" rIns="91425" bIns="91425" anchor="t" anchorCtr="0">
            <a:normAutofit/>
          </a:bodyPr>
          <a:lstStyle>
            <a:lvl1pPr lvl="0" algn="l" rtl="0">
              <a:spcBef>
                <a:spcPts val="0"/>
              </a:spcBef>
              <a:spcAft>
                <a:spcPts val="0"/>
              </a:spcAft>
              <a:buSzPts val="3600"/>
              <a:buNone/>
              <a:defRPr sz="3600" b="1"/>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37" name="Google Shape;237;p34"/>
          <p:cNvSpPr txBox="1"/>
          <p:nvPr/>
        </p:nvSpPr>
        <p:spPr>
          <a:xfrm>
            <a:off x="3390325" y="2006627"/>
            <a:ext cx="2818200" cy="12447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Clr>
                <a:srgbClr val="000000"/>
              </a:buClr>
              <a:buSzPts val="1100"/>
              <a:buFont typeface="Arial"/>
              <a:buNone/>
            </a:pPr>
            <a:r>
              <a:rPr lang="en" sz="1200">
                <a:solidFill>
                  <a:schemeClr val="lt1"/>
                </a:solidFill>
                <a:latin typeface="Roboto Condensed Light"/>
                <a:ea typeface="Roboto Condensed Light"/>
                <a:cs typeface="Roboto Condensed Light"/>
                <a:sym typeface="Roboto Condensed Light"/>
              </a:rPr>
              <a:t>CREDITS: This presentation template was created by</a:t>
            </a:r>
            <a:r>
              <a:rPr lang="en" sz="1200">
                <a:solidFill>
                  <a:schemeClr val="dk1"/>
                </a:solidFill>
                <a:latin typeface="Roboto Condensed Light"/>
                <a:ea typeface="Roboto Condensed Light"/>
                <a:cs typeface="Roboto Condensed Light"/>
                <a:sym typeface="Roboto Condensed Light"/>
              </a:rPr>
              <a:t> </a:t>
            </a:r>
            <a:r>
              <a:rPr lang="en" sz="1200">
                <a:solidFill>
                  <a:schemeClr val="lt1"/>
                </a:solidFill>
                <a:uFill>
                  <a:noFill/>
                </a:uFill>
                <a:latin typeface="Roboto Condensed Light"/>
                <a:ea typeface="Roboto Condensed Light"/>
                <a:cs typeface="Roboto Condensed Light"/>
                <a:sym typeface="Roboto Condensed Light"/>
                <a:hlinkClick r:id="rId2">
                  <a:extLst>
                    <a:ext uri="{A12FA001-AC4F-418D-AE19-62706E023703}">
                      <ahyp:hlinkClr xmlns:ahyp="http://schemas.microsoft.com/office/drawing/2018/hyperlinkcolor" val="tx"/>
                    </a:ext>
                  </a:extLst>
                </a:hlinkClick>
              </a:rPr>
              <a:t>Slidesgo</a:t>
            </a:r>
            <a:r>
              <a:rPr lang="en" sz="1200">
                <a:solidFill>
                  <a:schemeClr val="lt1"/>
                </a:solidFill>
                <a:latin typeface="Roboto Condensed Light"/>
                <a:ea typeface="Roboto Condensed Light"/>
                <a:cs typeface="Roboto Condensed Light"/>
                <a:sym typeface="Roboto Condensed Light"/>
              </a:rPr>
              <a:t>, including icons by </a:t>
            </a:r>
            <a:r>
              <a:rPr lang="en" sz="1200">
                <a:solidFill>
                  <a:schemeClr val="lt1"/>
                </a:solidFill>
                <a:uFill>
                  <a:noFill/>
                </a:uFill>
                <a:latin typeface="Roboto Condensed Light"/>
                <a:ea typeface="Roboto Condensed Light"/>
                <a:cs typeface="Roboto Condensed Light"/>
                <a:sym typeface="Roboto Condensed Light"/>
                <a:hlinkClick r:id="rId3">
                  <a:extLst>
                    <a:ext uri="{A12FA001-AC4F-418D-AE19-62706E023703}">
                      <ahyp:hlinkClr xmlns:ahyp="http://schemas.microsoft.com/office/drawing/2018/hyperlinkcolor" val="tx"/>
                    </a:ext>
                  </a:extLst>
                </a:hlinkClick>
              </a:rPr>
              <a:t>Flaticon</a:t>
            </a:r>
            <a:r>
              <a:rPr lang="en" sz="1200">
                <a:solidFill>
                  <a:schemeClr val="lt1"/>
                </a:solidFill>
                <a:latin typeface="Roboto Condensed Light"/>
                <a:ea typeface="Roboto Condensed Light"/>
                <a:cs typeface="Roboto Condensed Light"/>
                <a:sym typeface="Roboto Condensed Light"/>
              </a:rPr>
              <a:t>, infographics &amp; images by </a:t>
            </a:r>
            <a:r>
              <a:rPr lang="en" sz="1200">
                <a:solidFill>
                  <a:schemeClr val="lt1"/>
                </a:solidFill>
                <a:uFill>
                  <a:noFill/>
                </a:uFill>
                <a:latin typeface="Roboto Condensed Light"/>
                <a:ea typeface="Roboto Condensed Light"/>
                <a:cs typeface="Roboto Condensed Light"/>
                <a:sym typeface="Roboto Condensed Light"/>
                <a:hlinkClick r:id="rId4">
                  <a:extLst>
                    <a:ext uri="{A12FA001-AC4F-418D-AE19-62706E023703}">
                      <ahyp:hlinkClr xmlns:ahyp="http://schemas.microsoft.com/office/drawing/2018/hyperlinkcolor" val="tx"/>
                    </a:ext>
                  </a:extLst>
                </a:hlinkClick>
              </a:rPr>
              <a:t>Freepik</a:t>
            </a:r>
            <a:endParaRPr sz="1200">
              <a:solidFill>
                <a:schemeClr val="lt1"/>
              </a:solidFill>
              <a:latin typeface="Roboto Condensed Light"/>
              <a:ea typeface="Roboto Condensed Light"/>
              <a:cs typeface="Roboto Condensed Light"/>
              <a:sym typeface="Roboto Condensed Light"/>
            </a:endParaRPr>
          </a:p>
          <a:p>
            <a:pPr marL="1371600" lvl="0" indent="0" algn="l" rtl="0">
              <a:lnSpc>
                <a:spcPct val="114000"/>
              </a:lnSpc>
              <a:spcBef>
                <a:spcPts val="0"/>
              </a:spcBef>
              <a:spcAft>
                <a:spcPts val="0"/>
              </a:spcAft>
              <a:buClr>
                <a:srgbClr val="000000"/>
              </a:buClr>
              <a:buSzPts val="1100"/>
              <a:buFont typeface="Arial"/>
              <a:buNone/>
            </a:pPr>
            <a:endParaRPr sz="1200">
              <a:solidFill>
                <a:schemeClr val="dk1"/>
              </a:solidFill>
              <a:latin typeface="Roboto"/>
              <a:ea typeface="Roboto"/>
              <a:cs typeface="Roboto"/>
              <a:sym typeface="Roboto"/>
            </a:endParaRPr>
          </a:p>
          <a:p>
            <a:pPr marL="1371600" lvl="0" indent="0" algn="l" rtl="0">
              <a:lnSpc>
                <a:spcPct val="114000"/>
              </a:lnSpc>
              <a:spcBef>
                <a:spcPts val="0"/>
              </a:spcBef>
              <a:spcAft>
                <a:spcPts val="0"/>
              </a:spcAft>
              <a:buClr>
                <a:srgbClr val="000000"/>
              </a:buClr>
              <a:buSzPts val="1100"/>
              <a:buFont typeface="Arial"/>
              <a:buNone/>
            </a:pPr>
            <a:endParaRPr sz="1200">
              <a:solidFill>
                <a:schemeClr val="dk1"/>
              </a:solidFill>
              <a:highlight>
                <a:srgbClr val="FFD809"/>
              </a:highlight>
              <a:latin typeface="Roboto"/>
              <a:ea typeface="Roboto"/>
              <a:cs typeface="Roboto"/>
              <a:sym typeface="Roboto"/>
            </a:endParaRPr>
          </a:p>
          <a:p>
            <a:pPr marL="1371600" lvl="0" indent="0" algn="l" rtl="0">
              <a:lnSpc>
                <a:spcPct val="114000"/>
              </a:lnSpc>
              <a:spcBef>
                <a:spcPts val="0"/>
              </a:spcBef>
              <a:spcAft>
                <a:spcPts val="0"/>
              </a:spcAft>
              <a:buClr>
                <a:srgbClr val="000000"/>
              </a:buClr>
              <a:buSzPts val="1100"/>
              <a:buFont typeface="Arial"/>
              <a:buNone/>
            </a:pPr>
            <a:endParaRPr sz="1200">
              <a:solidFill>
                <a:schemeClr val="dk1"/>
              </a:solidFill>
              <a:highlight>
                <a:srgbClr val="FFD809"/>
              </a:highlight>
              <a:latin typeface="Roboto"/>
              <a:ea typeface="Roboto"/>
              <a:cs typeface="Roboto"/>
              <a:sym typeface="Roboto"/>
            </a:endParaRPr>
          </a:p>
          <a:p>
            <a:pPr marL="1371600" lvl="0" indent="0" algn="l" rtl="0">
              <a:lnSpc>
                <a:spcPct val="114000"/>
              </a:lnSpc>
              <a:spcBef>
                <a:spcPts val="0"/>
              </a:spcBef>
              <a:spcAft>
                <a:spcPts val="0"/>
              </a:spcAft>
              <a:buClr>
                <a:srgbClr val="000000"/>
              </a:buClr>
              <a:buSzPts val="1100"/>
              <a:buFont typeface="Arial"/>
              <a:buNone/>
            </a:pPr>
            <a:r>
              <a:rPr lang="en" sz="1200">
                <a:solidFill>
                  <a:schemeClr val="dk1"/>
                </a:solidFill>
                <a:highlight>
                  <a:srgbClr val="FFD809"/>
                </a:highlight>
                <a:latin typeface="Roboto"/>
                <a:ea typeface="Roboto"/>
                <a:cs typeface="Roboto"/>
                <a:sym typeface="Roboto"/>
              </a:rPr>
              <a:t> </a:t>
            </a:r>
            <a:endParaRPr sz="1200">
              <a:solidFill>
                <a:schemeClr val="dk1"/>
              </a:solidFill>
              <a:highlight>
                <a:srgbClr val="FFD809"/>
              </a:highlight>
              <a:latin typeface="Roboto"/>
              <a:ea typeface="Roboto"/>
              <a:cs typeface="Roboto"/>
              <a:sym typeface="Roboto"/>
            </a:endParaRPr>
          </a:p>
          <a:p>
            <a:pPr marL="1371600" lvl="0" indent="0" algn="l" rtl="0">
              <a:lnSpc>
                <a:spcPct val="114000"/>
              </a:lnSpc>
              <a:spcBef>
                <a:spcPts val="0"/>
              </a:spcBef>
              <a:spcAft>
                <a:spcPts val="0"/>
              </a:spcAft>
              <a:buClr>
                <a:srgbClr val="000000"/>
              </a:buClr>
              <a:buSzPts val="1100"/>
              <a:buFont typeface="Arial"/>
              <a:buNone/>
            </a:pPr>
            <a:endParaRPr sz="1200">
              <a:solidFill>
                <a:schemeClr val="dk1"/>
              </a:solidFill>
              <a:latin typeface="Roboto"/>
              <a:ea typeface="Roboto"/>
              <a:cs typeface="Roboto"/>
              <a:sym typeface="Roboto"/>
            </a:endParaRPr>
          </a:p>
          <a:p>
            <a:pPr marL="0" lvl="0" indent="0" algn="l" rtl="0">
              <a:spcBef>
                <a:spcPts val="0"/>
              </a:spcBef>
              <a:spcAft>
                <a:spcPts val="0"/>
              </a:spcAft>
              <a:buNone/>
            </a:pPr>
            <a:endParaRPr sz="1200">
              <a:solidFill>
                <a:schemeClr val="dk1"/>
              </a:solidFill>
              <a:latin typeface="Roboto"/>
              <a:ea typeface="Roboto"/>
              <a:cs typeface="Roboto"/>
              <a:sym typeface="Roboto"/>
            </a:endParaRPr>
          </a:p>
        </p:txBody>
      </p:sp>
      <p:sp>
        <p:nvSpPr>
          <p:cNvPr id="238" name="Google Shape;238;p34"/>
          <p:cNvSpPr txBox="1">
            <a:spLocks noGrp="1"/>
          </p:cNvSpPr>
          <p:nvPr>
            <p:ph type="subTitle" idx="1"/>
          </p:nvPr>
        </p:nvSpPr>
        <p:spPr>
          <a:xfrm>
            <a:off x="457188" y="2038763"/>
            <a:ext cx="2695800" cy="488400"/>
          </a:xfrm>
          <a:prstGeom prst="rect">
            <a:avLst/>
          </a:prstGeom>
        </p:spPr>
        <p:txBody>
          <a:bodyPr spcFirstLastPara="1" wrap="square" lIns="91425" tIns="91425" rIns="91425" bIns="91425" anchor="t" anchorCtr="0">
            <a:normAutofit/>
          </a:bodyPr>
          <a:lstStyle>
            <a:lvl1pPr lvl="0" algn="just" rtl="0">
              <a:lnSpc>
                <a:spcPct val="100000"/>
              </a:lnSpc>
              <a:spcBef>
                <a:spcPts val="0"/>
              </a:spcBef>
              <a:spcAft>
                <a:spcPts val="0"/>
              </a:spcAft>
              <a:buSzPts val="1000"/>
              <a:buChar char="●"/>
              <a:defRPr sz="1400"/>
            </a:lvl1pPr>
            <a:lvl2pPr lvl="1" algn="ctr" rtl="0">
              <a:lnSpc>
                <a:spcPct val="100000"/>
              </a:lnSpc>
              <a:spcBef>
                <a:spcPts val="0"/>
              </a:spcBef>
              <a:spcAft>
                <a:spcPts val="0"/>
              </a:spcAft>
              <a:buSzPts val="1000"/>
              <a:buChar char="○"/>
              <a:defRPr sz="1000"/>
            </a:lvl2pPr>
            <a:lvl3pPr lvl="2" algn="ctr" rtl="0">
              <a:lnSpc>
                <a:spcPct val="100000"/>
              </a:lnSpc>
              <a:spcBef>
                <a:spcPts val="0"/>
              </a:spcBef>
              <a:spcAft>
                <a:spcPts val="0"/>
              </a:spcAft>
              <a:buSzPts val="1000"/>
              <a:buChar char="■"/>
              <a:defRPr sz="1000"/>
            </a:lvl3pPr>
            <a:lvl4pPr lvl="3" algn="ctr" rtl="0">
              <a:lnSpc>
                <a:spcPct val="100000"/>
              </a:lnSpc>
              <a:spcBef>
                <a:spcPts val="0"/>
              </a:spcBef>
              <a:spcAft>
                <a:spcPts val="0"/>
              </a:spcAft>
              <a:buSzPts val="1000"/>
              <a:buChar char="●"/>
              <a:defRPr sz="1000"/>
            </a:lvl4pPr>
            <a:lvl5pPr lvl="4" algn="ctr" rtl="0">
              <a:lnSpc>
                <a:spcPct val="100000"/>
              </a:lnSpc>
              <a:spcBef>
                <a:spcPts val="0"/>
              </a:spcBef>
              <a:spcAft>
                <a:spcPts val="0"/>
              </a:spcAft>
              <a:buSzPts val="1000"/>
              <a:buChar char="○"/>
              <a:defRPr sz="1000"/>
            </a:lvl5pPr>
            <a:lvl6pPr lvl="5" algn="ctr" rtl="0">
              <a:lnSpc>
                <a:spcPct val="100000"/>
              </a:lnSpc>
              <a:spcBef>
                <a:spcPts val="0"/>
              </a:spcBef>
              <a:spcAft>
                <a:spcPts val="0"/>
              </a:spcAft>
              <a:buSzPts val="1000"/>
              <a:buChar char="■"/>
              <a:defRPr sz="1000"/>
            </a:lvl6pPr>
            <a:lvl7pPr lvl="6" algn="ctr" rtl="0">
              <a:lnSpc>
                <a:spcPct val="100000"/>
              </a:lnSpc>
              <a:spcBef>
                <a:spcPts val="0"/>
              </a:spcBef>
              <a:spcAft>
                <a:spcPts val="0"/>
              </a:spcAft>
              <a:buSzPts val="1000"/>
              <a:buChar char="●"/>
              <a:defRPr sz="1000"/>
            </a:lvl7pPr>
            <a:lvl8pPr lvl="7" algn="ctr" rtl="0">
              <a:lnSpc>
                <a:spcPct val="100000"/>
              </a:lnSpc>
              <a:spcBef>
                <a:spcPts val="0"/>
              </a:spcBef>
              <a:spcAft>
                <a:spcPts val="0"/>
              </a:spcAft>
              <a:buSzPts val="1000"/>
              <a:buChar char="○"/>
              <a:defRPr sz="1000"/>
            </a:lvl8pPr>
            <a:lvl9pPr lvl="8" algn="ctr" rtl="0">
              <a:lnSpc>
                <a:spcPct val="100000"/>
              </a:lnSpc>
              <a:spcBef>
                <a:spcPts val="0"/>
              </a:spcBef>
              <a:spcAft>
                <a:spcPts val="0"/>
              </a:spcAft>
              <a:buSzPts val="1000"/>
              <a:buChar char="■"/>
              <a:defRPr sz="1000"/>
            </a:lvl9pPr>
          </a:lstStyle>
          <a:p>
            <a:endParaRPr/>
          </a:p>
        </p:txBody>
      </p:sp>
      <p:pic>
        <p:nvPicPr>
          <p:cNvPr id="239" name="Google Shape;239;p34"/>
          <p:cNvPicPr preferRelativeResize="0"/>
          <p:nvPr/>
        </p:nvPicPr>
        <p:blipFill>
          <a:blip r:embed="rId5">
            <a:alphaModFix/>
          </a:blip>
          <a:stretch>
            <a:fillRect/>
          </a:stretch>
        </p:blipFill>
        <p:spPr>
          <a:xfrm flipH="1">
            <a:off x="5071778" y="-1374105"/>
            <a:ext cx="4072221" cy="3674359"/>
          </a:xfrm>
          <a:prstGeom prst="rect">
            <a:avLst/>
          </a:prstGeom>
          <a:noFill/>
          <a:ln>
            <a:noFill/>
          </a:ln>
        </p:spPr>
      </p:pic>
      <p:pic>
        <p:nvPicPr>
          <p:cNvPr id="240" name="Google Shape;240;p34"/>
          <p:cNvPicPr preferRelativeResize="0"/>
          <p:nvPr/>
        </p:nvPicPr>
        <p:blipFill>
          <a:blip r:embed="rId5">
            <a:alphaModFix/>
          </a:blip>
          <a:stretch>
            <a:fillRect/>
          </a:stretch>
        </p:blipFill>
        <p:spPr>
          <a:xfrm rot="10800000">
            <a:off x="5058749" y="2776786"/>
            <a:ext cx="4072221" cy="3674359"/>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ext 9">
  <p:cSld name="CUSTOM_33">
    <p:spTree>
      <p:nvGrpSpPr>
        <p:cNvPr id="1" name="Shape 241"/>
        <p:cNvGrpSpPr/>
        <p:nvPr/>
      </p:nvGrpSpPr>
      <p:grpSpPr>
        <a:xfrm>
          <a:off x="0" y="0"/>
          <a:ext cx="0" cy="0"/>
          <a:chOff x="0" y="0"/>
          <a:chExt cx="0" cy="0"/>
        </a:xfrm>
      </p:grpSpPr>
      <p:sp>
        <p:nvSpPr>
          <p:cNvPr id="242" name="Google Shape;242;p35"/>
          <p:cNvSpPr txBox="1">
            <a:spLocks noGrp="1"/>
          </p:cNvSpPr>
          <p:nvPr>
            <p:ph type="ctrTitle"/>
          </p:nvPr>
        </p:nvSpPr>
        <p:spPr>
          <a:xfrm flipH="1">
            <a:off x="540000" y="455570"/>
            <a:ext cx="8064000" cy="670500"/>
          </a:xfrm>
          <a:prstGeom prst="rect">
            <a:avLst/>
          </a:prstGeom>
        </p:spPr>
        <p:txBody>
          <a:bodyPr spcFirstLastPara="1" wrap="square" lIns="91425" tIns="91425" rIns="91425" bIns="91425" anchor="t" anchorCtr="0">
            <a:normAutofit/>
          </a:bodyPr>
          <a:lstStyle>
            <a:lvl1pPr lvl="0" algn="ctr" rtl="0">
              <a:spcBef>
                <a:spcPts val="0"/>
              </a:spcBef>
              <a:spcAft>
                <a:spcPts val="0"/>
              </a:spcAft>
              <a:buSzPts val="3600"/>
              <a:buNone/>
              <a:defRPr sz="3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43" name="Google Shape;243;p35"/>
          <p:cNvSpPr txBox="1">
            <a:spLocks noGrp="1"/>
          </p:cNvSpPr>
          <p:nvPr>
            <p:ph type="subTitle" idx="1"/>
          </p:nvPr>
        </p:nvSpPr>
        <p:spPr>
          <a:xfrm>
            <a:off x="2588100" y="2210650"/>
            <a:ext cx="3967800" cy="1844400"/>
          </a:xfrm>
          <a:prstGeom prst="rect">
            <a:avLst/>
          </a:prstGeom>
        </p:spPr>
        <p:txBody>
          <a:bodyPr spcFirstLastPara="1" wrap="square" lIns="91425" tIns="91425" rIns="91425" bIns="91425" anchor="t" anchorCtr="0">
            <a:normAutofit/>
          </a:bodyPr>
          <a:lstStyle>
            <a:lvl1pPr marR="50800" lvl="0" rtl="0">
              <a:lnSpc>
                <a:spcPct val="100000"/>
              </a:lnSpc>
              <a:spcBef>
                <a:spcPts val="0"/>
              </a:spcBef>
              <a:spcAft>
                <a:spcPts val="0"/>
              </a:spcAft>
              <a:buSzPts val="1200"/>
              <a:buChar char="●"/>
              <a:defRPr sz="1400"/>
            </a:lvl1pPr>
            <a:lvl2pPr lvl="1" algn="ctr" rtl="0">
              <a:lnSpc>
                <a:spcPct val="100000"/>
              </a:lnSpc>
              <a:spcBef>
                <a:spcPts val="0"/>
              </a:spcBef>
              <a:spcAft>
                <a:spcPts val="0"/>
              </a:spcAft>
              <a:buSzPts val="1000"/>
              <a:buChar char="○"/>
              <a:defRPr sz="1000"/>
            </a:lvl2pPr>
            <a:lvl3pPr lvl="2" algn="ctr" rtl="0">
              <a:lnSpc>
                <a:spcPct val="100000"/>
              </a:lnSpc>
              <a:spcBef>
                <a:spcPts val="0"/>
              </a:spcBef>
              <a:spcAft>
                <a:spcPts val="0"/>
              </a:spcAft>
              <a:buSzPts val="1000"/>
              <a:buChar char="■"/>
              <a:defRPr sz="1000"/>
            </a:lvl3pPr>
            <a:lvl4pPr lvl="3" algn="ctr" rtl="0">
              <a:lnSpc>
                <a:spcPct val="100000"/>
              </a:lnSpc>
              <a:spcBef>
                <a:spcPts val="0"/>
              </a:spcBef>
              <a:spcAft>
                <a:spcPts val="0"/>
              </a:spcAft>
              <a:buSzPts val="1000"/>
              <a:buChar char="●"/>
              <a:defRPr sz="1000"/>
            </a:lvl4pPr>
            <a:lvl5pPr lvl="4" algn="ctr" rtl="0">
              <a:lnSpc>
                <a:spcPct val="100000"/>
              </a:lnSpc>
              <a:spcBef>
                <a:spcPts val="0"/>
              </a:spcBef>
              <a:spcAft>
                <a:spcPts val="0"/>
              </a:spcAft>
              <a:buSzPts val="1000"/>
              <a:buChar char="○"/>
              <a:defRPr sz="1000"/>
            </a:lvl5pPr>
            <a:lvl6pPr lvl="5" algn="ctr" rtl="0">
              <a:lnSpc>
                <a:spcPct val="100000"/>
              </a:lnSpc>
              <a:spcBef>
                <a:spcPts val="0"/>
              </a:spcBef>
              <a:spcAft>
                <a:spcPts val="0"/>
              </a:spcAft>
              <a:buSzPts val="1000"/>
              <a:buChar char="■"/>
              <a:defRPr sz="1000"/>
            </a:lvl6pPr>
            <a:lvl7pPr lvl="6" algn="ctr" rtl="0">
              <a:lnSpc>
                <a:spcPct val="100000"/>
              </a:lnSpc>
              <a:spcBef>
                <a:spcPts val="0"/>
              </a:spcBef>
              <a:spcAft>
                <a:spcPts val="0"/>
              </a:spcAft>
              <a:buSzPts val="1000"/>
              <a:buChar char="●"/>
              <a:defRPr sz="1000"/>
            </a:lvl7pPr>
            <a:lvl8pPr lvl="7" algn="ctr" rtl="0">
              <a:lnSpc>
                <a:spcPct val="100000"/>
              </a:lnSpc>
              <a:spcBef>
                <a:spcPts val="0"/>
              </a:spcBef>
              <a:spcAft>
                <a:spcPts val="0"/>
              </a:spcAft>
              <a:buSzPts val="1000"/>
              <a:buChar char="○"/>
              <a:defRPr sz="1000"/>
            </a:lvl8pPr>
            <a:lvl9pPr lvl="8" algn="ctr" rtl="0">
              <a:lnSpc>
                <a:spcPct val="100000"/>
              </a:lnSpc>
              <a:spcBef>
                <a:spcPts val="0"/>
              </a:spcBef>
              <a:spcAft>
                <a:spcPts val="0"/>
              </a:spcAft>
              <a:buSzPts val="1000"/>
              <a:buChar char="■"/>
              <a:defRPr sz="1000"/>
            </a:lvl9pPr>
          </a:lstStyle>
          <a:p>
            <a:endParaRPr/>
          </a:p>
        </p:txBody>
      </p:sp>
      <p:sp>
        <p:nvSpPr>
          <p:cNvPr id="244" name="Google Shape;244;p35">
            <a:hlinkClick r:id="rId2"/>
          </p:cNvPr>
          <p:cNvSpPr txBox="1">
            <a:spLocks noGrp="1"/>
          </p:cNvSpPr>
          <p:nvPr>
            <p:ph type="ctrTitle" idx="2"/>
          </p:nvPr>
        </p:nvSpPr>
        <p:spPr>
          <a:xfrm>
            <a:off x="3224100" y="1799442"/>
            <a:ext cx="2695800" cy="265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pic>
        <p:nvPicPr>
          <p:cNvPr id="245" name="Google Shape;245;p35"/>
          <p:cNvPicPr preferRelativeResize="0"/>
          <p:nvPr/>
        </p:nvPicPr>
        <p:blipFill>
          <a:blip r:embed="rId3">
            <a:alphaModFix/>
          </a:blip>
          <a:stretch>
            <a:fillRect/>
          </a:stretch>
        </p:blipFill>
        <p:spPr>
          <a:xfrm rot="10800000">
            <a:off x="7247964" y="3287692"/>
            <a:ext cx="2300675" cy="2075900"/>
          </a:xfrm>
          <a:prstGeom prst="rect">
            <a:avLst/>
          </a:prstGeom>
          <a:noFill/>
          <a:ln>
            <a:noFill/>
          </a:ln>
        </p:spPr>
      </p:pic>
      <p:pic>
        <p:nvPicPr>
          <p:cNvPr id="246" name="Google Shape;246;p35"/>
          <p:cNvPicPr preferRelativeResize="0"/>
          <p:nvPr/>
        </p:nvPicPr>
        <p:blipFill>
          <a:blip r:embed="rId3">
            <a:alphaModFix/>
          </a:blip>
          <a:stretch>
            <a:fillRect/>
          </a:stretch>
        </p:blipFill>
        <p:spPr>
          <a:xfrm rot="10800000" flipH="1">
            <a:off x="-984228" y="3207767"/>
            <a:ext cx="2300675" cy="20759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1.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42.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45.png"/><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12.xml"/><Relationship Id="rId5" Type="http://schemas.openxmlformats.org/officeDocument/2006/relationships/image" Target="../media/image48.png"/><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12.xml"/><Relationship Id="rId5" Type="http://schemas.openxmlformats.org/officeDocument/2006/relationships/image" Target="../media/image47.png"/><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52.xml"/><Relationship Id="rId1" Type="http://schemas.openxmlformats.org/officeDocument/2006/relationships/slideLayout" Target="../slideLayouts/slideLayout1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gif"/><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7.gif"/><Relationship Id="rId10" Type="http://schemas.openxmlformats.org/officeDocument/2006/relationships/image" Target="../media/image10.png"/><Relationship Id="rId4" Type="http://schemas.openxmlformats.org/officeDocument/2006/relationships/image" Target="../media/image6.gif"/><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gif"/><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7.gif"/><Relationship Id="rId10" Type="http://schemas.openxmlformats.org/officeDocument/2006/relationships/image" Target="../media/image10.png"/><Relationship Id="rId4" Type="http://schemas.openxmlformats.org/officeDocument/2006/relationships/image" Target="../media/image6.gif"/><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6"/>
          <p:cNvSpPr txBox="1">
            <a:spLocks noGrp="1"/>
          </p:cNvSpPr>
          <p:nvPr>
            <p:ph type="title"/>
          </p:nvPr>
        </p:nvSpPr>
        <p:spPr>
          <a:xfrm>
            <a:off x="457200" y="2932650"/>
            <a:ext cx="8229600" cy="5109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Clr>
                <a:schemeClr val="dk1"/>
              </a:buClr>
              <a:buSzPts val="990"/>
              <a:buFont typeface="Arial"/>
              <a:buNone/>
            </a:pPr>
            <a:r>
              <a:rPr lang="en">
                <a:solidFill>
                  <a:schemeClr val="lt1"/>
                </a:solidFill>
              </a:rPr>
              <a:t>Biosignal Processing</a:t>
            </a:r>
            <a:r>
              <a:rPr lang="en"/>
              <a:t> </a:t>
            </a:r>
            <a:endParaRPr/>
          </a:p>
        </p:txBody>
      </p:sp>
      <p:sp>
        <p:nvSpPr>
          <p:cNvPr id="252" name="Google Shape;252;p36"/>
          <p:cNvSpPr txBox="1">
            <a:spLocks noGrp="1"/>
          </p:cNvSpPr>
          <p:nvPr>
            <p:ph type="subTitle" idx="1"/>
          </p:nvPr>
        </p:nvSpPr>
        <p:spPr>
          <a:xfrm>
            <a:off x="457275" y="3649725"/>
            <a:ext cx="8229600" cy="4179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ts val="1100"/>
              <a:buFont typeface="Arial"/>
              <a:buNone/>
            </a:pPr>
            <a:r>
              <a:rPr lang="en" sz="1400">
                <a:solidFill>
                  <a:schemeClr val="lt1"/>
                </a:solidFill>
              </a:rPr>
              <a:t>July 28, 2022</a:t>
            </a:r>
            <a:endParaRPr>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1"/>
                                        </p:tgtEl>
                                        <p:attrNameLst>
                                          <p:attrName>style.visibility</p:attrName>
                                        </p:attrNameLst>
                                      </p:cBhvr>
                                      <p:to>
                                        <p:strVal val="visible"/>
                                      </p:to>
                                    </p:set>
                                    <p:animEffect transition="in" filter="fade">
                                      <p:cBhvr>
                                        <p:cTn id="7" dur="1000"/>
                                        <p:tgtEl>
                                          <p:spTgt spid="251"/>
                                        </p:tgtEl>
                                      </p:cBhvr>
                                    </p:animEffect>
                                  </p:childTnLst>
                                </p:cTn>
                              </p:par>
                              <p:par>
                                <p:cTn id="8" presetID="2" presetClass="entr" presetSubtype="4" fill="hold" nodeType="withEffect">
                                  <p:stCondLst>
                                    <p:cond delay="0"/>
                                  </p:stCondLst>
                                  <p:childTnLst>
                                    <p:set>
                                      <p:cBhvr>
                                        <p:cTn id="9" dur="1" fill="hold">
                                          <p:stCondLst>
                                            <p:cond delay="0"/>
                                          </p:stCondLst>
                                        </p:cTn>
                                        <p:tgtEl>
                                          <p:spTgt spid="252"/>
                                        </p:tgtEl>
                                        <p:attrNameLst>
                                          <p:attrName>style.visibility</p:attrName>
                                        </p:attrNameLst>
                                      </p:cBhvr>
                                      <p:to>
                                        <p:strVal val="visible"/>
                                      </p:to>
                                    </p:set>
                                    <p:anim calcmode="lin" valueType="num">
                                      <p:cBhvr additive="base">
                                        <p:cTn id="10" dur="1000"/>
                                        <p:tgtEl>
                                          <p:spTgt spid="2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00D2E9"/>
            </a:gs>
            <a:gs pos="100000">
              <a:srgbClr val="045962"/>
            </a:gs>
          </a:gsLst>
          <a:lin ang="5400012" scaled="0"/>
        </a:gradFill>
        <a:effectLst/>
      </p:bgPr>
    </p:bg>
    <p:spTree>
      <p:nvGrpSpPr>
        <p:cNvPr id="1" name="Shape 368"/>
        <p:cNvGrpSpPr/>
        <p:nvPr/>
      </p:nvGrpSpPr>
      <p:grpSpPr>
        <a:xfrm>
          <a:off x="0" y="0"/>
          <a:ext cx="0" cy="0"/>
          <a:chOff x="0" y="0"/>
          <a:chExt cx="0" cy="0"/>
        </a:xfrm>
      </p:grpSpPr>
      <p:sp>
        <p:nvSpPr>
          <p:cNvPr id="369" name="Google Shape;369;p45"/>
          <p:cNvSpPr/>
          <p:nvPr/>
        </p:nvSpPr>
        <p:spPr>
          <a:xfrm>
            <a:off x="2737650" y="1043000"/>
            <a:ext cx="3481200" cy="1657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5"/>
          <p:cNvSpPr/>
          <p:nvPr/>
        </p:nvSpPr>
        <p:spPr>
          <a:xfrm>
            <a:off x="141950" y="108825"/>
            <a:ext cx="8569500" cy="8565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rgbClr val="666666"/>
                </a:solidFill>
              </a:rPr>
              <a:t>Sampling Rate</a:t>
            </a:r>
            <a:endParaRPr sz="2500">
              <a:solidFill>
                <a:srgbClr val="666666"/>
              </a:solidFill>
            </a:endParaRPr>
          </a:p>
        </p:txBody>
      </p:sp>
      <p:pic>
        <p:nvPicPr>
          <p:cNvPr id="371" name="Google Shape;371;p45"/>
          <p:cNvPicPr preferRelativeResize="0"/>
          <p:nvPr/>
        </p:nvPicPr>
        <p:blipFill>
          <a:blip r:embed="rId3">
            <a:alphaModFix/>
          </a:blip>
          <a:stretch>
            <a:fillRect/>
          </a:stretch>
        </p:blipFill>
        <p:spPr>
          <a:xfrm>
            <a:off x="2874675" y="1080075"/>
            <a:ext cx="3275250" cy="1583625"/>
          </a:xfrm>
          <a:prstGeom prst="rect">
            <a:avLst/>
          </a:prstGeom>
          <a:noFill/>
          <a:ln>
            <a:noFill/>
          </a:ln>
        </p:spPr>
      </p:pic>
      <p:sp>
        <p:nvSpPr>
          <p:cNvPr id="372" name="Google Shape;372;p45"/>
          <p:cNvSpPr/>
          <p:nvPr/>
        </p:nvSpPr>
        <p:spPr>
          <a:xfrm>
            <a:off x="227550" y="2891700"/>
            <a:ext cx="8569500" cy="18795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666666"/>
                </a:solidFill>
              </a:rPr>
              <a:t>How do we know if our sampling rate accurately represents our measured signal?</a:t>
            </a:r>
            <a:endParaRPr sz="2500">
              <a:solidFill>
                <a:srgbClr val="666666"/>
              </a:solidFill>
            </a:endParaRPr>
          </a:p>
          <a:p>
            <a:pPr marL="0" lvl="0" indent="0" algn="ctr" rtl="0">
              <a:spcBef>
                <a:spcPts val="0"/>
              </a:spcBef>
              <a:spcAft>
                <a:spcPts val="0"/>
              </a:spcAft>
              <a:buNone/>
            </a:pPr>
            <a:r>
              <a:rPr lang="en" sz="2500" b="1">
                <a:solidFill>
                  <a:srgbClr val="666666"/>
                </a:solidFill>
              </a:rPr>
              <a:t>The Nyquist Theorem!</a:t>
            </a:r>
            <a:endParaRPr sz="2500" b="1">
              <a:solidFill>
                <a:srgbClr val="666666"/>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00D2E9"/>
            </a:gs>
            <a:gs pos="100000">
              <a:srgbClr val="045962"/>
            </a:gs>
          </a:gsLst>
          <a:lin ang="5400012" scaled="0"/>
        </a:gradFill>
        <a:effectLst/>
      </p:bgPr>
    </p:bg>
    <p:spTree>
      <p:nvGrpSpPr>
        <p:cNvPr id="1" name="Shape 376"/>
        <p:cNvGrpSpPr/>
        <p:nvPr/>
      </p:nvGrpSpPr>
      <p:grpSpPr>
        <a:xfrm>
          <a:off x="0" y="0"/>
          <a:ext cx="0" cy="0"/>
          <a:chOff x="0" y="0"/>
          <a:chExt cx="0" cy="0"/>
        </a:xfrm>
      </p:grpSpPr>
      <p:sp>
        <p:nvSpPr>
          <p:cNvPr id="377" name="Google Shape;377;p46"/>
          <p:cNvSpPr/>
          <p:nvPr/>
        </p:nvSpPr>
        <p:spPr>
          <a:xfrm>
            <a:off x="141950" y="108825"/>
            <a:ext cx="8569500" cy="8565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rgbClr val="666666"/>
                </a:solidFill>
              </a:rPr>
              <a:t>Nyquist Theorem</a:t>
            </a:r>
            <a:endParaRPr sz="2500">
              <a:solidFill>
                <a:srgbClr val="666666"/>
              </a:solidFill>
            </a:endParaRPr>
          </a:p>
        </p:txBody>
      </p:sp>
      <p:sp>
        <p:nvSpPr>
          <p:cNvPr id="378" name="Google Shape;378;p46"/>
          <p:cNvSpPr/>
          <p:nvPr/>
        </p:nvSpPr>
        <p:spPr>
          <a:xfrm>
            <a:off x="1114400" y="1087925"/>
            <a:ext cx="6313200" cy="12030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dk2"/>
                </a:solidFill>
              </a:rPr>
              <a:t>We must sample a signal at a rate that is at least 2x higher than the highest frequency in the signa</a:t>
            </a:r>
            <a:r>
              <a:rPr lang="en" sz="2200">
                <a:solidFill>
                  <a:schemeClr val="dk1"/>
                </a:solidFill>
              </a:rPr>
              <a:t>l</a:t>
            </a:r>
            <a:r>
              <a:rPr lang="en" sz="1100">
                <a:solidFill>
                  <a:schemeClr val="dk1"/>
                </a:solidFill>
              </a:rPr>
              <a:t> </a:t>
            </a:r>
            <a:endParaRPr sz="11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00D2E9"/>
            </a:gs>
            <a:gs pos="100000">
              <a:srgbClr val="045962"/>
            </a:gs>
          </a:gsLst>
          <a:lin ang="5400012" scaled="0"/>
        </a:gradFill>
        <a:effectLst/>
      </p:bgPr>
    </p:bg>
    <p:spTree>
      <p:nvGrpSpPr>
        <p:cNvPr id="1" name="Shape 382"/>
        <p:cNvGrpSpPr/>
        <p:nvPr/>
      </p:nvGrpSpPr>
      <p:grpSpPr>
        <a:xfrm>
          <a:off x="0" y="0"/>
          <a:ext cx="0" cy="0"/>
          <a:chOff x="0" y="0"/>
          <a:chExt cx="0" cy="0"/>
        </a:xfrm>
      </p:grpSpPr>
      <p:sp>
        <p:nvSpPr>
          <p:cNvPr id="383" name="Google Shape;383;p47"/>
          <p:cNvSpPr/>
          <p:nvPr/>
        </p:nvSpPr>
        <p:spPr>
          <a:xfrm>
            <a:off x="141950" y="108825"/>
            <a:ext cx="8569500" cy="8565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rgbClr val="666666"/>
                </a:solidFill>
              </a:rPr>
              <a:t>Nyquist Theorem</a:t>
            </a:r>
            <a:endParaRPr sz="2500">
              <a:solidFill>
                <a:srgbClr val="666666"/>
              </a:solidFill>
            </a:endParaRPr>
          </a:p>
        </p:txBody>
      </p:sp>
      <p:sp>
        <p:nvSpPr>
          <p:cNvPr id="384" name="Google Shape;384;p47"/>
          <p:cNvSpPr/>
          <p:nvPr/>
        </p:nvSpPr>
        <p:spPr>
          <a:xfrm>
            <a:off x="1114400" y="1087925"/>
            <a:ext cx="6313200" cy="12030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dk2"/>
                </a:solidFill>
              </a:rPr>
              <a:t>We must sample a signal at a rate that is at least 2x higher than the highest frequency in the signa</a:t>
            </a:r>
            <a:r>
              <a:rPr lang="en" sz="2200">
                <a:solidFill>
                  <a:schemeClr val="dk1"/>
                </a:solidFill>
              </a:rPr>
              <a:t>l</a:t>
            </a:r>
            <a:r>
              <a:rPr lang="en" sz="1100">
                <a:solidFill>
                  <a:schemeClr val="dk1"/>
                </a:solidFill>
              </a:rPr>
              <a:t> </a:t>
            </a:r>
            <a:endParaRPr sz="1100">
              <a:solidFill>
                <a:schemeClr val="dk1"/>
              </a:solidFill>
            </a:endParaRPr>
          </a:p>
        </p:txBody>
      </p:sp>
      <p:sp>
        <p:nvSpPr>
          <p:cNvPr id="385" name="Google Shape;385;p47"/>
          <p:cNvSpPr/>
          <p:nvPr/>
        </p:nvSpPr>
        <p:spPr>
          <a:xfrm>
            <a:off x="96650" y="2455300"/>
            <a:ext cx="8348700" cy="12030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dk2"/>
                </a:solidFill>
              </a:rPr>
              <a:t>Let’s practice choosing our sampling frequency!</a:t>
            </a:r>
            <a:endParaRPr sz="22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00D2E9"/>
            </a:gs>
            <a:gs pos="100000">
              <a:srgbClr val="045962"/>
            </a:gs>
          </a:gsLst>
          <a:lin ang="5400012" scaled="0"/>
        </a:gradFill>
        <a:effectLst/>
      </p:bgPr>
    </p:bg>
    <p:spTree>
      <p:nvGrpSpPr>
        <p:cNvPr id="1" name="Shape 389"/>
        <p:cNvGrpSpPr/>
        <p:nvPr/>
      </p:nvGrpSpPr>
      <p:grpSpPr>
        <a:xfrm>
          <a:off x="0" y="0"/>
          <a:ext cx="0" cy="0"/>
          <a:chOff x="0" y="0"/>
          <a:chExt cx="0" cy="0"/>
        </a:xfrm>
      </p:grpSpPr>
      <p:sp>
        <p:nvSpPr>
          <p:cNvPr id="390" name="Google Shape;390;p48"/>
          <p:cNvSpPr/>
          <p:nvPr/>
        </p:nvSpPr>
        <p:spPr>
          <a:xfrm>
            <a:off x="141950" y="108825"/>
            <a:ext cx="8569500" cy="8565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rgbClr val="666666"/>
                </a:solidFill>
              </a:rPr>
              <a:t>Nyquist Theorem</a:t>
            </a:r>
            <a:endParaRPr sz="2500">
              <a:solidFill>
                <a:srgbClr val="666666"/>
              </a:solidFill>
            </a:endParaRPr>
          </a:p>
        </p:txBody>
      </p:sp>
      <p:sp>
        <p:nvSpPr>
          <p:cNvPr id="391" name="Google Shape;391;p48"/>
          <p:cNvSpPr/>
          <p:nvPr/>
        </p:nvSpPr>
        <p:spPr>
          <a:xfrm>
            <a:off x="1114400" y="1087925"/>
            <a:ext cx="6313200" cy="12030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dk2"/>
                </a:solidFill>
              </a:rPr>
              <a:t>We must sample a signal at a rate that is at least 2x higher than the highest frequency in the signa</a:t>
            </a:r>
            <a:r>
              <a:rPr lang="en" sz="2200">
                <a:solidFill>
                  <a:schemeClr val="dk1"/>
                </a:solidFill>
              </a:rPr>
              <a:t>l</a:t>
            </a:r>
            <a:r>
              <a:rPr lang="en" sz="1100">
                <a:solidFill>
                  <a:schemeClr val="dk1"/>
                </a:solidFill>
              </a:rPr>
              <a:t> </a:t>
            </a:r>
            <a:endParaRPr sz="1100">
              <a:solidFill>
                <a:schemeClr val="dk1"/>
              </a:solidFill>
            </a:endParaRPr>
          </a:p>
        </p:txBody>
      </p:sp>
      <p:sp>
        <p:nvSpPr>
          <p:cNvPr id="392" name="Google Shape;392;p48"/>
          <p:cNvSpPr/>
          <p:nvPr/>
        </p:nvSpPr>
        <p:spPr>
          <a:xfrm>
            <a:off x="96650" y="2455300"/>
            <a:ext cx="8348700" cy="12030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2"/>
                </a:solidFill>
              </a:rPr>
              <a:t>Example 1:</a:t>
            </a:r>
            <a:r>
              <a:rPr lang="en" sz="2200">
                <a:solidFill>
                  <a:schemeClr val="dk2"/>
                </a:solidFill>
              </a:rPr>
              <a:t> We want to measure a Human ECG signal (heart activity). The clinically defined signal bandwidth is 0.05-100 Hz. What should our sampling frequency be?</a:t>
            </a:r>
            <a:endParaRPr sz="22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00D2E9"/>
            </a:gs>
            <a:gs pos="100000">
              <a:srgbClr val="045962"/>
            </a:gs>
          </a:gsLst>
          <a:lin ang="5400012" scaled="0"/>
        </a:gradFill>
        <a:effectLst/>
      </p:bgPr>
    </p:bg>
    <p:spTree>
      <p:nvGrpSpPr>
        <p:cNvPr id="1" name="Shape 396"/>
        <p:cNvGrpSpPr/>
        <p:nvPr/>
      </p:nvGrpSpPr>
      <p:grpSpPr>
        <a:xfrm>
          <a:off x="0" y="0"/>
          <a:ext cx="0" cy="0"/>
          <a:chOff x="0" y="0"/>
          <a:chExt cx="0" cy="0"/>
        </a:xfrm>
      </p:grpSpPr>
      <p:sp>
        <p:nvSpPr>
          <p:cNvPr id="397" name="Google Shape;397;p49"/>
          <p:cNvSpPr/>
          <p:nvPr/>
        </p:nvSpPr>
        <p:spPr>
          <a:xfrm>
            <a:off x="141950" y="108825"/>
            <a:ext cx="8569500" cy="8565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rgbClr val="666666"/>
                </a:solidFill>
              </a:rPr>
              <a:t>Nyquist Theorem</a:t>
            </a:r>
            <a:endParaRPr sz="2500">
              <a:solidFill>
                <a:srgbClr val="666666"/>
              </a:solidFill>
            </a:endParaRPr>
          </a:p>
        </p:txBody>
      </p:sp>
      <p:sp>
        <p:nvSpPr>
          <p:cNvPr id="398" name="Google Shape;398;p49"/>
          <p:cNvSpPr/>
          <p:nvPr/>
        </p:nvSpPr>
        <p:spPr>
          <a:xfrm>
            <a:off x="1114400" y="1087925"/>
            <a:ext cx="6313200" cy="12030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dk2"/>
                </a:solidFill>
              </a:rPr>
              <a:t>We must sample a signal at a rate that is at least 2x higher than the highest frequency in the signa</a:t>
            </a:r>
            <a:r>
              <a:rPr lang="en" sz="2200">
                <a:solidFill>
                  <a:schemeClr val="dk1"/>
                </a:solidFill>
              </a:rPr>
              <a:t>l</a:t>
            </a:r>
            <a:r>
              <a:rPr lang="en" sz="1100">
                <a:solidFill>
                  <a:schemeClr val="dk1"/>
                </a:solidFill>
              </a:rPr>
              <a:t> </a:t>
            </a:r>
            <a:endParaRPr sz="1100">
              <a:solidFill>
                <a:schemeClr val="dk1"/>
              </a:solidFill>
            </a:endParaRPr>
          </a:p>
        </p:txBody>
      </p:sp>
      <p:sp>
        <p:nvSpPr>
          <p:cNvPr id="399" name="Google Shape;399;p49"/>
          <p:cNvSpPr/>
          <p:nvPr/>
        </p:nvSpPr>
        <p:spPr>
          <a:xfrm>
            <a:off x="96650" y="2455300"/>
            <a:ext cx="8348700" cy="12030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2"/>
                </a:solidFill>
              </a:rPr>
              <a:t>Example 2:</a:t>
            </a:r>
            <a:r>
              <a:rPr lang="en" sz="2200">
                <a:solidFill>
                  <a:schemeClr val="dk2"/>
                </a:solidFill>
              </a:rPr>
              <a:t> We want to measure the alpha wave activity in an EEG signal. What is the signal bandwidth? What is the minimum sampling frequency to accurately represent the signal?</a:t>
            </a:r>
            <a:endParaRPr sz="22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00D2E9"/>
            </a:gs>
            <a:gs pos="100000">
              <a:srgbClr val="045962"/>
            </a:gs>
          </a:gsLst>
          <a:lin ang="5400012" scaled="0"/>
        </a:gradFill>
        <a:effectLst/>
      </p:bgPr>
    </p:bg>
    <p:spTree>
      <p:nvGrpSpPr>
        <p:cNvPr id="1" name="Shape 403"/>
        <p:cNvGrpSpPr/>
        <p:nvPr/>
      </p:nvGrpSpPr>
      <p:grpSpPr>
        <a:xfrm>
          <a:off x="0" y="0"/>
          <a:ext cx="0" cy="0"/>
          <a:chOff x="0" y="0"/>
          <a:chExt cx="0" cy="0"/>
        </a:xfrm>
      </p:grpSpPr>
      <p:sp>
        <p:nvSpPr>
          <p:cNvPr id="404" name="Google Shape;404;p50"/>
          <p:cNvSpPr/>
          <p:nvPr/>
        </p:nvSpPr>
        <p:spPr>
          <a:xfrm>
            <a:off x="141950" y="108825"/>
            <a:ext cx="8569500" cy="8565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rgbClr val="666666"/>
                </a:solidFill>
              </a:rPr>
              <a:t>Nyquist Theorem</a:t>
            </a:r>
            <a:endParaRPr sz="2500">
              <a:solidFill>
                <a:srgbClr val="666666"/>
              </a:solidFill>
            </a:endParaRPr>
          </a:p>
        </p:txBody>
      </p:sp>
      <p:sp>
        <p:nvSpPr>
          <p:cNvPr id="405" name="Google Shape;405;p50"/>
          <p:cNvSpPr/>
          <p:nvPr/>
        </p:nvSpPr>
        <p:spPr>
          <a:xfrm>
            <a:off x="1114400" y="1087925"/>
            <a:ext cx="6313200" cy="12030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dk2"/>
                </a:solidFill>
              </a:rPr>
              <a:t>We must sample a signal at a rate that is at least 2x higher than the highest frequency in the signa</a:t>
            </a:r>
            <a:r>
              <a:rPr lang="en" sz="2200">
                <a:solidFill>
                  <a:schemeClr val="dk1"/>
                </a:solidFill>
              </a:rPr>
              <a:t>l</a:t>
            </a:r>
            <a:r>
              <a:rPr lang="en" sz="1100">
                <a:solidFill>
                  <a:schemeClr val="dk1"/>
                </a:solidFill>
              </a:rPr>
              <a:t> </a:t>
            </a:r>
            <a:endParaRPr sz="1100">
              <a:solidFill>
                <a:schemeClr val="dk1"/>
              </a:solidFill>
            </a:endParaRPr>
          </a:p>
        </p:txBody>
      </p:sp>
      <p:sp>
        <p:nvSpPr>
          <p:cNvPr id="406" name="Google Shape;406;p50"/>
          <p:cNvSpPr/>
          <p:nvPr/>
        </p:nvSpPr>
        <p:spPr>
          <a:xfrm>
            <a:off x="96650" y="2455300"/>
            <a:ext cx="8348700" cy="12030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chemeClr val="dk2"/>
                </a:solidFill>
              </a:rPr>
              <a:t>What happens if we sample below the Nyquist frequency?</a:t>
            </a:r>
            <a:endParaRPr sz="22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00D2E9"/>
            </a:gs>
            <a:gs pos="100000">
              <a:srgbClr val="045962"/>
            </a:gs>
          </a:gsLst>
          <a:lin ang="5400012" scaled="0"/>
        </a:gradFill>
        <a:effectLst/>
      </p:bgPr>
    </p:bg>
    <p:spTree>
      <p:nvGrpSpPr>
        <p:cNvPr id="1" name="Shape 410"/>
        <p:cNvGrpSpPr/>
        <p:nvPr/>
      </p:nvGrpSpPr>
      <p:grpSpPr>
        <a:xfrm>
          <a:off x="0" y="0"/>
          <a:ext cx="0" cy="0"/>
          <a:chOff x="0" y="0"/>
          <a:chExt cx="0" cy="0"/>
        </a:xfrm>
      </p:grpSpPr>
      <p:sp>
        <p:nvSpPr>
          <p:cNvPr id="411" name="Google Shape;411;p51"/>
          <p:cNvSpPr/>
          <p:nvPr/>
        </p:nvSpPr>
        <p:spPr>
          <a:xfrm>
            <a:off x="939025" y="1895975"/>
            <a:ext cx="6605400" cy="3123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1"/>
          <p:cNvSpPr/>
          <p:nvPr/>
        </p:nvSpPr>
        <p:spPr>
          <a:xfrm>
            <a:off x="141950" y="108825"/>
            <a:ext cx="8569500" cy="8565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rgbClr val="666666"/>
                </a:solidFill>
              </a:rPr>
              <a:t>Aliasing and the Nyquist Theorem </a:t>
            </a:r>
            <a:endParaRPr sz="2500">
              <a:solidFill>
                <a:srgbClr val="666666"/>
              </a:solidFill>
            </a:endParaRPr>
          </a:p>
        </p:txBody>
      </p:sp>
      <p:sp>
        <p:nvSpPr>
          <p:cNvPr id="413" name="Google Shape;413;p51"/>
          <p:cNvSpPr/>
          <p:nvPr/>
        </p:nvSpPr>
        <p:spPr>
          <a:xfrm>
            <a:off x="1114400" y="1087925"/>
            <a:ext cx="6313200" cy="6270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dk2"/>
                </a:solidFill>
              </a:rPr>
              <a:t>Aliasing!</a:t>
            </a:r>
            <a:r>
              <a:rPr lang="en" sz="1100">
                <a:solidFill>
                  <a:schemeClr val="dk1"/>
                </a:solidFill>
              </a:rPr>
              <a:t> </a:t>
            </a:r>
            <a:endParaRPr sz="1100">
              <a:solidFill>
                <a:schemeClr val="dk1"/>
              </a:solidFill>
            </a:endParaRPr>
          </a:p>
        </p:txBody>
      </p:sp>
      <p:pic>
        <p:nvPicPr>
          <p:cNvPr id="414" name="Google Shape;414;p51"/>
          <p:cNvPicPr preferRelativeResize="0"/>
          <p:nvPr/>
        </p:nvPicPr>
        <p:blipFill>
          <a:blip r:embed="rId3">
            <a:alphaModFix/>
          </a:blip>
          <a:stretch>
            <a:fillRect/>
          </a:stretch>
        </p:blipFill>
        <p:spPr>
          <a:xfrm>
            <a:off x="974500" y="1895975"/>
            <a:ext cx="6494849" cy="3123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00D2E9"/>
            </a:gs>
            <a:gs pos="100000">
              <a:srgbClr val="045962"/>
            </a:gs>
          </a:gsLst>
          <a:lin ang="5400012" scaled="0"/>
        </a:gradFill>
        <a:effectLst/>
      </p:bgPr>
    </p:bg>
    <p:spTree>
      <p:nvGrpSpPr>
        <p:cNvPr id="1" name="Shape 418"/>
        <p:cNvGrpSpPr/>
        <p:nvPr/>
      </p:nvGrpSpPr>
      <p:grpSpPr>
        <a:xfrm>
          <a:off x="0" y="0"/>
          <a:ext cx="0" cy="0"/>
          <a:chOff x="0" y="0"/>
          <a:chExt cx="0" cy="0"/>
        </a:xfrm>
      </p:grpSpPr>
      <p:sp>
        <p:nvSpPr>
          <p:cNvPr id="419" name="Google Shape;419;p52"/>
          <p:cNvSpPr/>
          <p:nvPr/>
        </p:nvSpPr>
        <p:spPr>
          <a:xfrm>
            <a:off x="141950" y="108825"/>
            <a:ext cx="8569500" cy="8565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rgbClr val="666666"/>
                </a:solidFill>
              </a:rPr>
              <a:t>Aliasing and the Nyquist Theorem </a:t>
            </a:r>
            <a:endParaRPr sz="2500">
              <a:solidFill>
                <a:srgbClr val="666666"/>
              </a:solidFill>
            </a:endParaRPr>
          </a:p>
        </p:txBody>
      </p:sp>
      <p:sp>
        <p:nvSpPr>
          <p:cNvPr id="420" name="Google Shape;420;p52"/>
          <p:cNvSpPr/>
          <p:nvPr/>
        </p:nvSpPr>
        <p:spPr>
          <a:xfrm>
            <a:off x="1114400" y="1087925"/>
            <a:ext cx="6313200" cy="6270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dk2"/>
                </a:solidFill>
              </a:rPr>
              <a:t>Aliasing!</a:t>
            </a:r>
            <a:r>
              <a:rPr lang="en" sz="1100">
                <a:solidFill>
                  <a:schemeClr val="dk1"/>
                </a:solidFill>
              </a:rPr>
              <a:t> </a:t>
            </a:r>
            <a:endParaRPr sz="1100">
              <a:solidFill>
                <a:schemeClr val="dk1"/>
              </a:solidFill>
            </a:endParaRPr>
          </a:p>
        </p:txBody>
      </p:sp>
      <p:sp>
        <p:nvSpPr>
          <p:cNvPr id="421" name="Google Shape;421;p52"/>
          <p:cNvSpPr txBox="1"/>
          <p:nvPr/>
        </p:nvSpPr>
        <p:spPr>
          <a:xfrm>
            <a:off x="1478600" y="2309600"/>
            <a:ext cx="558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https://www.youtube.com/watch?v=yr3ngmRuGUc</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00D2E9"/>
            </a:gs>
            <a:gs pos="100000">
              <a:srgbClr val="045962"/>
            </a:gs>
          </a:gsLst>
          <a:lin ang="5400012" scaled="0"/>
        </a:gradFill>
        <a:effectLst/>
      </p:bgPr>
    </p:bg>
    <p:spTree>
      <p:nvGrpSpPr>
        <p:cNvPr id="1" name="Shape 425"/>
        <p:cNvGrpSpPr/>
        <p:nvPr/>
      </p:nvGrpSpPr>
      <p:grpSpPr>
        <a:xfrm>
          <a:off x="0" y="0"/>
          <a:ext cx="0" cy="0"/>
          <a:chOff x="0" y="0"/>
          <a:chExt cx="0" cy="0"/>
        </a:xfrm>
      </p:grpSpPr>
      <p:sp>
        <p:nvSpPr>
          <p:cNvPr id="426" name="Google Shape;426;p53"/>
          <p:cNvSpPr/>
          <p:nvPr/>
        </p:nvSpPr>
        <p:spPr>
          <a:xfrm>
            <a:off x="200950" y="2075300"/>
            <a:ext cx="8569500" cy="8565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rgbClr val="666666"/>
                </a:solidFill>
              </a:rPr>
              <a:t>Activity 1: ECG signal and Aliasing </a:t>
            </a:r>
            <a:endParaRPr sz="2500">
              <a:solidFill>
                <a:srgbClr val="666666"/>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00D2E9"/>
            </a:gs>
            <a:gs pos="100000">
              <a:srgbClr val="045962"/>
            </a:gs>
          </a:gsLst>
          <a:lin ang="5400012" scaled="0"/>
        </a:gradFill>
        <a:effectLst/>
      </p:bgPr>
    </p:bg>
    <p:spTree>
      <p:nvGrpSpPr>
        <p:cNvPr id="1" name="Shape 430"/>
        <p:cNvGrpSpPr/>
        <p:nvPr/>
      </p:nvGrpSpPr>
      <p:grpSpPr>
        <a:xfrm>
          <a:off x="0" y="0"/>
          <a:ext cx="0" cy="0"/>
          <a:chOff x="0" y="0"/>
          <a:chExt cx="0" cy="0"/>
        </a:xfrm>
      </p:grpSpPr>
      <p:sp>
        <p:nvSpPr>
          <p:cNvPr id="431" name="Google Shape;431;p54"/>
          <p:cNvSpPr/>
          <p:nvPr/>
        </p:nvSpPr>
        <p:spPr>
          <a:xfrm>
            <a:off x="240275" y="180950"/>
            <a:ext cx="8569500" cy="8565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rgbClr val="666666"/>
                </a:solidFill>
              </a:rPr>
              <a:t>Activity 1: ECG signal and Aliasing </a:t>
            </a:r>
            <a:endParaRPr sz="2500">
              <a:solidFill>
                <a:srgbClr val="666666"/>
              </a:solidFill>
            </a:endParaRPr>
          </a:p>
        </p:txBody>
      </p:sp>
      <p:sp>
        <p:nvSpPr>
          <p:cNvPr id="432" name="Google Shape;432;p54"/>
          <p:cNvSpPr/>
          <p:nvPr/>
        </p:nvSpPr>
        <p:spPr>
          <a:xfrm>
            <a:off x="474925" y="1208375"/>
            <a:ext cx="2464500" cy="4851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dk2"/>
                </a:solidFill>
              </a:rPr>
              <a:t>2000 Hz</a:t>
            </a:r>
            <a:endParaRPr sz="1100">
              <a:solidFill>
                <a:schemeClr val="dk1"/>
              </a:solidFill>
            </a:endParaRPr>
          </a:p>
        </p:txBody>
      </p:sp>
      <p:sp>
        <p:nvSpPr>
          <p:cNvPr id="433" name="Google Shape;433;p54"/>
          <p:cNvSpPr/>
          <p:nvPr/>
        </p:nvSpPr>
        <p:spPr>
          <a:xfrm>
            <a:off x="3151500" y="1208375"/>
            <a:ext cx="2841000" cy="4851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dk2"/>
                </a:solidFill>
              </a:rPr>
              <a:t>200 Hz</a:t>
            </a:r>
            <a:endParaRPr sz="1100">
              <a:solidFill>
                <a:schemeClr val="dk1"/>
              </a:solidFill>
            </a:endParaRPr>
          </a:p>
        </p:txBody>
      </p:sp>
      <p:sp>
        <p:nvSpPr>
          <p:cNvPr id="434" name="Google Shape;434;p54"/>
          <p:cNvSpPr/>
          <p:nvPr/>
        </p:nvSpPr>
        <p:spPr>
          <a:xfrm>
            <a:off x="6174925" y="1208375"/>
            <a:ext cx="2841000" cy="4851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dk2"/>
                </a:solidFill>
              </a:rPr>
              <a:t>200 Hz</a:t>
            </a:r>
            <a:endParaRPr sz="1100">
              <a:solidFill>
                <a:schemeClr val="dk1"/>
              </a:solidFill>
            </a:endParaRPr>
          </a:p>
        </p:txBody>
      </p:sp>
      <p:pic>
        <p:nvPicPr>
          <p:cNvPr id="435" name="Google Shape;435;p54"/>
          <p:cNvPicPr preferRelativeResize="0"/>
          <p:nvPr/>
        </p:nvPicPr>
        <p:blipFill rotWithShape="1">
          <a:blip r:embed="rId3">
            <a:alphaModFix/>
          </a:blip>
          <a:srcRect l="4901" r="12158"/>
          <a:stretch/>
        </p:blipFill>
        <p:spPr>
          <a:xfrm>
            <a:off x="474925" y="1724650"/>
            <a:ext cx="2464501" cy="1694192"/>
          </a:xfrm>
          <a:prstGeom prst="rect">
            <a:avLst/>
          </a:prstGeom>
          <a:noFill/>
          <a:ln>
            <a:noFill/>
          </a:ln>
        </p:spPr>
      </p:pic>
      <p:pic>
        <p:nvPicPr>
          <p:cNvPr id="436" name="Google Shape;436;p54"/>
          <p:cNvPicPr preferRelativeResize="0"/>
          <p:nvPr/>
        </p:nvPicPr>
        <p:blipFill rotWithShape="1">
          <a:blip r:embed="rId4">
            <a:alphaModFix/>
          </a:blip>
          <a:srcRect l="1997" r="8025"/>
          <a:stretch/>
        </p:blipFill>
        <p:spPr>
          <a:xfrm>
            <a:off x="3151500" y="1716800"/>
            <a:ext cx="2841000" cy="1702051"/>
          </a:xfrm>
          <a:prstGeom prst="rect">
            <a:avLst/>
          </a:prstGeom>
          <a:noFill/>
          <a:ln>
            <a:noFill/>
          </a:ln>
        </p:spPr>
      </p:pic>
      <p:pic>
        <p:nvPicPr>
          <p:cNvPr id="437" name="Google Shape;437;p54"/>
          <p:cNvPicPr preferRelativeResize="0"/>
          <p:nvPr/>
        </p:nvPicPr>
        <p:blipFill>
          <a:blip r:embed="rId5">
            <a:alphaModFix/>
          </a:blip>
          <a:stretch>
            <a:fillRect/>
          </a:stretch>
        </p:blipFill>
        <p:spPr>
          <a:xfrm>
            <a:off x="6204575" y="1724650"/>
            <a:ext cx="2846700" cy="1702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00D2E9"/>
            </a:gs>
            <a:gs pos="100000">
              <a:srgbClr val="045962"/>
            </a:gs>
          </a:gsLst>
          <a:lin ang="5400012" scaled="0"/>
        </a:gradFill>
        <a:effectLst/>
      </p:bgPr>
    </p:bg>
    <p:spTree>
      <p:nvGrpSpPr>
        <p:cNvPr id="1" name="Shape 256"/>
        <p:cNvGrpSpPr/>
        <p:nvPr/>
      </p:nvGrpSpPr>
      <p:grpSpPr>
        <a:xfrm>
          <a:off x="0" y="0"/>
          <a:ext cx="0" cy="0"/>
          <a:chOff x="0" y="0"/>
          <a:chExt cx="0" cy="0"/>
        </a:xfrm>
      </p:grpSpPr>
      <p:sp>
        <p:nvSpPr>
          <p:cNvPr id="257" name="Google Shape;257;p37"/>
          <p:cNvSpPr/>
          <p:nvPr/>
        </p:nvSpPr>
        <p:spPr>
          <a:xfrm>
            <a:off x="1710400" y="1538975"/>
            <a:ext cx="2526000" cy="2665800"/>
          </a:xfrm>
          <a:prstGeom prst="rect">
            <a:avLst/>
          </a:prstGeom>
          <a:solidFill>
            <a:srgbClr val="FFFFFF">
              <a:alpha val="868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7"/>
          <p:cNvSpPr/>
          <p:nvPr/>
        </p:nvSpPr>
        <p:spPr>
          <a:xfrm>
            <a:off x="4343425" y="2743300"/>
            <a:ext cx="4735800" cy="2304000"/>
          </a:xfrm>
          <a:prstGeom prst="rect">
            <a:avLst/>
          </a:prstGeom>
          <a:solidFill>
            <a:srgbClr val="FFFFFF">
              <a:alpha val="868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9" name="Google Shape;259;p37"/>
          <p:cNvPicPr preferRelativeResize="0"/>
          <p:nvPr/>
        </p:nvPicPr>
        <p:blipFill>
          <a:blip r:embed="rId3">
            <a:alphaModFix/>
          </a:blip>
          <a:stretch>
            <a:fillRect/>
          </a:stretch>
        </p:blipFill>
        <p:spPr>
          <a:xfrm>
            <a:off x="113050" y="1839925"/>
            <a:ext cx="1489635" cy="998050"/>
          </a:xfrm>
          <a:prstGeom prst="rect">
            <a:avLst/>
          </a:prstGeom>
          <a:noFill/>
          <a:ln>
            <a:noFill/>
          </a:ln>
        </p:spPr>
      </p:pic>
      <p:pic>
        <p:nvPicPr>
          <p:cNvPr id="260" name="Google Shape;260;p37"/>
          <p:cNvPicPr preferRelativeResize="0"/>
          <p:nvPr/>
        </p:nvPicPr>
        <p:blipFill>
          <a:blip r:embed="rId4">
            <a:alphaModFix/>
          </a:blip>
          <a:stretch>
            <a:fillRect/>
          </a:stretch>
        </p:blipFill>
        <p:spPr>
          <a:xfrm>
            <a:off x="1866000" y="1845700"/>
            <a:ext cx="125575" cy="1107311"/>
          </a:xfrm>
          <a:prstGeom prst="rect">
            <a:avLst/>
          </a:prstGeom>
          <a:noFill/>
          <a:ln>
            <a:noFill/>
          </a:ln>
        </p:spPr>
      </p:pic>
      <p:pic>
        <p:nvPicPr>
          <p:cNvPr id="261" name="Google Shape;261;p37"/>
          <p:cNvPicPr preferRelativeResize="0"/>
          <p:nvPr/>
        </p:nvPicPr>
        <p:blipFill>
          <a:blip r:embed="rId5">
            <a:alphaModFix/>
          </a:blip>
          <a:stretch>
            <a:fillRect/>
          </a:stretch>
        </p:blipFill>
        <p:spPr>
          <a:xfrm>
            <a:off x="1346075" y="1799474"/>
            <a:ext cx="568714" cy="1199750"/>
          </a:xfrm>
          <a:prstGeom prst="rect">
            <a:avLst/>
          </a:prstGeom>
          <a:noFill/>
          <a:ln>
            <a:noFill/>
          </a:ln>
        </p:spPr>
      </p:pic>
      <p:sp>
        <p:nvSpPr>
          <p:cNvPr id="262" name="Google Shape;262;p37"/>
          <p:cNvSpPr/>
          <p:nvPr/>
        </p:nvSpPr>
        <p:spPr>
          <a:xfrm>
            <a:off x="113050" y="1161375"/>
            <a:ext cx="1489500" cy="6381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rgbClr val="666666"/>
                </a:solidFill>
              </a:rPr>
              <a:t>Physiological Energy</a:t>
            </a:r>
            <a:endParaRPr sz="1500">
              <a:solidFill>
                <a:srgbClr val="666666"/>
              </a:solidFill>
            </a:endParaRPr>
          </a:p>
        </p:txBody>
      </p:sp>
      <p:sp>
        <p:nvSpPr>
          <p:cNvPr id="263" name="Google Shape;263;p37"/>
          <p:cNvSpPr/>
          <p:nvPr/>
        </p:nvSpPr>
        <p:spPr>
          <a:xfrm>
            <a:off x="2219738" y="2097388"/>
            <a:ext cx="1305600" cy="603900"/>
          </a:xfrm>
          <a:prstGeom prst="rect">
            <a:avLst/>
          </a:prstGeom>
          <a:solidFill>
            <a:srgbClr val="FFFFFF">
              <a:alpha val="868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rgbClr val="666666"/>
                </a:solidFill>
              </a:rPr>
              <a:t>Transducer</a:t>
            </a:r>
            <a:endParaRPr sz="1500">
              <a:solidFill>
                <a:srgbClr val="666666"/>
              </a:solidFill>
            </a:endParaRPr>
          </a:p>
        </p:txBody>
      </p:sp>
      <p:sp>
        <p:nvSpPr>
          <p:cNvPr id="264" name="Google Shape;264;p37"/>
          <p:cNvSpPr/>
          <p:nvPr/>
        </p:nvSpPr>
        <p:spPr>
          <a:xfrm>
            <a:off x="2292351" y="3349550"/>
            <a:ext cx="1160400" cy="638100"/>
          </a:xfrm>
          <a:prstGeom prst="rect">
            <a:avLst/>
          </a:prstGeom>
          <a:solidFill>
            <a:srgbClr val="FFFFFF">
              <a:alpha val="868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rgbClr val="666666"/>
                </a:solidFill>
              </a:rPr>
              <a:t>Amplifier </a:t>
            </a:r>
            <a:endParaRPr sz="1500">
              <a:solidFill>
                <a:srgbClr val="666666"/>
              </a:solidFill>
            </a:endParaRPr>
          </a:p>
        </p:txBody>
      </p:sp>
      <p:sp>
        <p:nvSpPr>
          <p:cNvPr id="265" name="Google Shape;265;p37"/>
          <p:cNvSpPr/>
          <p:nvPr/>
        </p:nvSpPr>
        <p:spPr>
          <a:xfrm>
            <a:off x="3719899" y="3349550"/>
            <a:ext cx="1547400" cy="638100"/>
          </a:xfrm>
          <a:prstGeom prst="rect">
            <a:avLst/>
          </a:prstGeom>
          <a:solidFill>
            <a:srgbClr val="FFFFFF">
              <a:alpha val="868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rgbClr val="666666"/>
                </a:solidFill>
              </a:rPr>
              <a:t>Analog-Digital Converter </a:t>
            </a:r>
            <a:endParaRPr sz="1500">
              <a:solidFill>
                <a:srgbClr val="666666"/>
              </a:solidFill>
            </a:endParaRPr>
          </a:p>
        </p:txBody>
      </p:sp>
      <p:sp>
        <p:nvSpPr>
          <p:cNvPr id="266" name="Google Shape;266;p37"/>
          <p:cNvSpPr/>
          <p:nvPr/>
        </p:nvSpPr>
        <p:spPr>
          <a:xfrm>
            <a:off x="5672499" y="3349550"/>
            <a:ext cx="1547400" cy="638100"/>
          </a:xfrm>
          <a:prstGeom prst="rect">
            <a:avLst/>
          </a:prstGeom>
          <a:solidFill>
            <a:srgbClr val="FFFFFF">
              <a:alpha val="868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rgbClr val="666666"/>
                </a:solidFill>
              </a:rPr>
              <a:t>Signal Processing </a:t>
            </a:r>
            <a:endParaRPr sz="1500">
              <a:solidFill>
                <a:srgbClr val="666666"/>
              </a:solidFill>
            </a:endParaRPr>
          </a:p>
        </p:txBody>
      </p:sp>
      <p:sp>
        <p:nvSpPr>
          <p:cNvPr id="267" name="Google Shape;267;p37"/>
          <p:cNvSpPr/>
          <p:nvPr/>
        </p:nvSpPr>
        <p:spPr>
          <a:xfrm>
            <a:off x="5672499" y="4373850"/>
            <a:ext cx="1547400" cy="638100"/>
          </a:xfrm>
          <a:prstGeom prst="rect">
            <a:avLst/>
          </a:prstGeom>
          <a:solidFill>
            <a:srgbClr val="FFFFFF">
              <a:alpha val="868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rgbClr val="666666"/>
                </a:solidFill>
              </a:rPr>
              <a:t>Feature Extraction </a:t>
            </a:r>
            <a:endParaRPr sz="1500">
              <a:solidFill>
                <a:srgbClr val="666666"/>
              </a:solidFill>
            </a:endParaRPr>
          </a:p>
        </p:txBody>
      </p:sp>
      <p:sp>
        <p:nvSpPr>
          <p:cNvPr id="268" name="Google Shape;268;p37"/>
          <p:cNvSpPr/>
          <p:nvPr/>
        </p:nvSpPr>
        <p:spPr>
          <a:xfrm>
            <a:off x="7443249" y="4373850"/>
            <a:ext cx="1547400" cy="638100"/>
          </a:xfrm>
          <a:prstGeom prst="rect">
            <a:avLst/>
          </a:prstGeom>
          <a:solidFill>
            <a:srgbClr val="FFFFFF">
              <a:alpha val="868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rgbClr val="666666"/>
                </a:solidFill>
              </a:rPr>
              <a:t>Classification </a:t>
            </a:r>
            <a:endParaRPr sz="1500">
              <a:solidFill>
                <a:srgbClr val="666666"/>
              </a:solidFill>
            </a:endParaRPr>
          </a:p>
        </p:txBody>
      </p:sp>
      <p:sp>
        <p:nvSpPr>
          <p:cNvPr id="269" name="Google Shape;269;p37"/>
          <p:cNvSpPr/>
          <p:nvPr/>
        </p:nvSpPr>
        <p:spPr>
          <a:xfrm>
            <a:off x="141950" y="108825"/>
            <a:ext cx="8569500" cy="8565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rgbClr val="666666"/>
                </a:solidFill>
              </a:rPr>
              <a:t>Accurate Biosignal Representation Starts with Processing</a:t>
            </a:r>
            <a:endParaRPr sz="2500">
              <a:solidFill>
                <a:srgbClr val="666666"/>
              </a:solidFill>
            </a:endParaRPr>
          </a:p>
        </p:txBody>
      </p:sp>
      <p:cxnSp>
        <p:nvCxnSpPr>
          <p:cNvPr id="270" name="Google Shape;270;p37"/>
          <p:cNvCxnSpPr>
            <a:stCxn id="265" idx="3"/>
            <a:endCxn id="266" idx="1"/>
          </p:cNvCxnSpPr>
          <p:nvPr/>
        </p:nvCxnSpPr>
        <p:spPr>
          <a:xfrm>
            <a:off x="5267299" y="3668600"/>
            <a:ext cx="405300" cy="0"/>
          </a:xfrm>
          <a:prstGeom prst="straightConnector1">
            <a:avLst/>
          </a:prstGeom>
          <a:noFill/>
          <a:ln w="9525" cap="flat" cmpd="sng">
            <a:solidFill>
              <a:schemeClr val="dk2"/>
            </a:solidFill>
            <a:prstDash val="solid"/>
            <a:round/>
            <a:headEnd type="oval" w="med" len="med"/>
            <a:tailEnd type="triangle" w="med" len="med"/>
          </a:ln>
        </p:spPr>
      </p:cxnSp>
      <p:cxnSp>
        <p:nvCxnSpPr>
          <p:cNvPr id="271" name="Google Shape;271;p37"/>
          <p:cNvCxnSpPr>
            <a:stCxn id="266" idx="2"/>
            <a:endCxn id="267" idx="0"/>
          </p:cNvCxnSpPr>
          <p:nvPr/>
        </p:nvCxnSpPr>
        <p:spPr>
          <a:xfrm>
            <a:off x="6446199" y="3987650"/>
            <a:ext cx="0" cy="386100"/>
          </a:xfrm>
          <a:prstGeom prst="straightConnector1">
            <a:avLst/>
          </a:prstGeom>
          <a:noFill/>
          <a:ln w="9525" cap="flat" cmpd="sng">
            <a:solidFill>
              <a:schemeClr val="dk2"/>
            </a:solidFill>
            <a:prstDash val="solid"/>
            <a:round/>
            <a:headEnd type="oval" w="med" len="med"/>
            <a:tailEnd type="triangle" w="med" len="med"/>
          </a:ln>
        </p:spPr>
      </p:cxnSp>
      <p:cxnSp>
        <p:nvCxnSpPr>
          <p:cNvPr id="272" name="Google Shape;272;p37"/>
          <p:cNvCxnSpPr>
            <a:stCxn id="267" idx="3"/>
            <a:endCxn id="268" idx="1"/>
          </p:cNvCxnSpPr>
          <p:nvPr/>
        </p:nvCxnSpPr>
        <p:spPr>
          <a:xfrm>
            <a:off x="7219899" y="4692900"/>
            <a:ext cx="223500" cy="0"/>
          </a:xfrm>
          <a:prstGeom prst="straightConnector1">
            <a:avLst/>
          </a:prstGeom>
          <a:noFill/>
          <a:ln w="9525" cap="flat" cmpd="sng">
            <a:solidFill>
              <a:schemeClr val="dk2"/>
            </a:solidFill>
            <a:prstDash val="solid"/>
            <a:round/>
            <a:headEnd type="oval" w="med" len="med"/>
            <a:tailEnd type="triangle" w="med" len="med"/>
          </a:ln>
        </p:spPr>
      </p:cxnSp>
      <p:cxnSp>
        <p:nvCxnSpPr>
          <p:cNvPr id="273" name="Google Shape;273;p37"/>
          <p:cNvCxnSpPr>
            <a:stCxn id="264" idx="3"/>
            <a:endCxn id="265" idx="1"/>
          </p:cNvCxnSpPr>
          <p:nvPr/>
        </p:nvCxnSpPr>
        <p:spPr>
          <a:xfrm>
            <a:off x="3452751" y="3668600"/>
            <a:ext cx="267000" cy="0"/>
          </a:xfrm>
          <a:prstGeom prst="straightConnector1">
            <a:avLst/>
          </a:prstGeom>
          <a:noFill/>
          <a:ln w="9525" cap="flat" cmpd="sng">
            <a:solidFill>
              <a:schemeClr val="dk2"/>
            </a:solidFill>
            <a:prstDash val="solid"/>
            <a:round/>
            <a:headEnd type="oval" w="med" len="med"/>
            <a:tailEnd type="triangle" w="med" len="med"/>
          </a:ln>
        </p:spPr>
      </p:cxnSp>
      <p:cxnSp>
        <p:nvCxnSpPr>
          <p:cNvPr id="274" name="Google Shape;274;p37"/>
          <p:cNvCxnSpPr>
            <a:stCxn id="260" idx="3"/>
            <a:endCxn id="263" idx="1"/>
          </p:cNvCxnSpPr>
          <p:nvPr/>
        </p:nvCxnSpPr>
        <p:spPr>
          <a:xfrm>
            <a:off x="1991575" y="2399355"/>
            <a:ext cx="228300" cy="0"/>
          </a:xfrm>
          <a:prstGeom prst="straightConnector1">
            <a:avLst/>
          </a:prstGeom>
          <a:noFill/>
          <a:ln w="9525" cap="flat" cmpd="sng">
            <a:solidFill>
              <a:schemeClr val="dk2"/>
            </a:solidFill>
            <a:prstDash val="solid"/>
            <a:round/>
            <a:headEnd type="oval" w="med" len="med"/>
            <a:tailEnd type="oval" w="med" len="med"/>
          </a:ln>
        </p:spPr>
      </p:cxnSp>
      <p:cxnSp>
        <p:nvCxnSpPr>
          <p:cNvPr id="275" name="Google Shape;275;p37"/>
          <p:cNvCxnSpPr>
            <a:stCxn id="263" idx="2"/>
            <a:endCxn id="264" idx="0"/>
          </p:cNvCxnSpPr>
          <p:nvPr/>
        </p:nvCxnSpPr>
        <p:spPr>
          <a:xfrm>
            <a:off x="2872538" y="2701288"/>
            <a:ext cx="0" cy="648300"/>
          </a:xfrm>
          <a:prstGeom prst="straightConnector1">
            <a:avLst/>
          </a:prstGeom>
          <a:noFill/>
          <a:ln w="9525" cap="flat" cmpd="sng">
            <a:solidFill>
              <a:schemeClr val="dk2"/>
            </a:solidFill>
            <a:prstDash val="solid"/>
            <a:round/>
            <a:headEnd type="oval" w="med" len="med"/>
            <a:tailEnd type="triangle" w="med" len="med"/>
          </a:ln>
        </p:spPr>
      </p:cxnSp>
      <p:sp>
        <p:nvSpPr>
          <p:cNvPr id="276" name="Google Shape;276;p37"/>
          <p:cNvSpPr txBox="1"/>
          <p:nvPr/>
        </p:nvSpPr>
        <p:spPr>
          <a:xfrm>
            <a:off x="4343425" y="2743300"/>
            <a:ext cx="1022400" cy="40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Computer</a:t>
            </a:r>
            <a:endParaRPr/>
          </a:p>
        </p:txBody>
      </p:sp>
      <p:sp>
        <p:nvSpPr>
          <p:cNvPr id="277" name="Google Shape;277;p37"/>
          <p:cNvSpPr txBox="1"/>
          <p:nvPr/>
        </p:nvSpPr>
        <p:spPr>
          <a:xfrm>
            <a:off x="1710400" y="1538975"/>
            <a:ext cx="2219100" cy="40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Measuring Equipment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00D2E9"/>
            </a:gs>
            <a:gs pos="100000">
              <a:srgbClr val="045962"/>
            </a:gs>
          </a:gsLst>
          <a:lin ang="5400012" scaled="0"/>
        </a:gradFill>
        <a:effectLst/>
      </p:bgPr>
    </p:bg>
    <p:spTree>
      <p:nvGrpSpPr>
        <p:cNvPr id="1" name="Shape 441"/>
        <p:cNvGrpSpPr/>
        <p:nvPr/>
      </p:nvGrpSpPr>
      <p:grpSpPr>
        <a:xfrm>
          <a:off x="0" y="0"/>
          <a:ext cx="0" cy="0"/>
          <a:chOff x="0" y="0"/>
          <a:chExt cx="0" cy="0"/>
        </a:xfrm>
      </p:grpSpPr>
      <p:sp>
        <p:nvSpPr>
          <p:cNvPr id="442" name="Google Shape;442;p55"/>
          <p:cNvSpPr/>
          <p:nvPr/>
        </p:nvSpPr>
        <p:spPr>
          <a:xfrm>
            <a:off x="240275" y="180950"/>
            <a:ext cx="8569500" cy="8565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rgbClr val="666666"/>
                </a:solidFill>
              </a:rPr>
              <a:t>Why not always have a high sampling frequency?</a:t>
            </a:r>
            <a:endParaRPr sz="2500">
              <a:solidFill>
                <a:srgbClr val="666666"/>
              </a:solidFill>
            </a:endParaRPr>
          </a:p>
        </p:txBody>
      </p:sp>
      <p:pic>
        <p:nvPicPr>
          <p:cNvPr id="443" name="Google Shape;443;p55"/>
          <p:cNvPicPr preferRelativeResize="0"/>
          <p:nvPr/>
        </p:nvPicPr>
        <p:blipFill>
          <a:blip r:embed="rId3">
            <a:alphaModFix/>
          </a:blip>
          <a:stretch>
            <a:fillRect/>
          </a:stretch>
        </p:blipFill>
        <p:spPr>
          <a:xfrm>
            <a:off x="519450" y="1411700"/>
            <a:ext cx="552450" cy="666750"/>
          </a:xfrm>
          <a:prstGeom prst="rect">
            <a:avLst/>
          </a:prstGeom>
          <a:noFill/>
          <a:ln>
            <a:noFill/>
          </a:ln>
        </p:spPr>
      </p:pic>
      <p:sp>
        <p:nvSpPr>
          <p:cNvPr id="444" name="Google Shape;444;p55"/>
          <p:cNvSpPr/>
          <p:nvPr/>
        </p:nvSpPr>
        <p:spPr>
          <a:xfrm>
            <a:off x="1155900" y="1428425"/>
            <a:ext cx="7281300" cy="6333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000">
                <a:solidFill>
                  <a:srgbClr val="44546A"/>
                </a:solidFill>
              </a:rPr>
              <a:t>Can reconstruct the original signal accurately</a:t>
            </a:r>
            <a:endParaRPr sz="2500">
              <a:solidFill>
                <a:srgbClr val="666666"/>
              </a:solidFill>
            </a:endParaRPr>
          </a:p>
        </p:txBody>
      </p:sp>
      <p:pic>
        <p:nvPicPr>
          <p:cNvPr id="445" name="Google Shape;445;p55"/>
          <p:cNvPicPr preferRelativeResize="0"/>
          <p:nvPr/>
        </p:nvPicPr>
        <p:blipFill>
          <a:blip r:embed="rId4">
            <a:alphaModFix/>
          </a:blip>
          <a:stretch>
            <a:fillRect/>
          </a:stretch>
        </p:blipFill>
        <p:spPr>
          <a:xfrm>
            <a:off x="481350" y="2247900"/>
            <a:ext cx="628650" cy="647700"/>
          </a:xfrm>
          <a:prstGeom prst="rect">
            <a:avLst/>
          </a:prstGeom>
          <a:noFill/>
          <a:ln w="9525" cap="flat" cmpd="sng">
            <a:solidFill>
              <a:schemeClr val="lt1"/>
            </a:solidFill>
            <a:prstDash val="solid"/>
            <a:round/>
            <a:headEnd type="none" w="sm" len="sm"/>
            <a:tailEnd type="none" w="sm" len="sm"/>
          </a:ln>
        </p:spPr>
      </p:pic>
      <p:pic>
        <p:nvPicPr>
          <p:cNvPr id="446" name="Google Shape;446;p55"/>
          <p:cNvPicPr preferRelativeResize="0"/>
          <p:nvPr/>
        </p:nvPicPr>
        <p:blipFill>
          <a:blip r:embed="rId4">
            <a:alphaModFix/>
          </a:blip>
          <a:stretch>
            <a:fillRect/>
          </a:stretch>
        </p:blipFill>
        <p:spPr>
          <a:xfrm>
            <a:off x="481350" y="3065050"/>
            <a:ext cx="628650" cy="647700"/>
          </a:xfrm>
          <a:prstGeom prst="rect">
            <a:avLst/>
          </a:prstGeom>
          <a:noFill/>
          <a:ln w="9525" cap="flat" cmpd="sng">
            <a:solidFill>
              <a:schemeClr val="lt1"/>
            </a:solidFill>
            <a:prstDash val="solid"/>
            <a:round/>
            <a:headEnd type="none" w="sm" len="sm"/>
            <a:tailEnd type="none" w="sm" len="sm"/>
          </a:ln>
        </p:spPr>
      </p:pic>
      <p:sp>
        <p:nvSpPr>
          <p:cNvPr id="447" name="Google Shape;447;p55"/>
          <p:cNvSpPr/>
          <p:nvPr/>
        </p:nvSpPr>
        <p:spPr>
          <a:xfrm>
            <a:off x="1155900" y="2255100"/>
            <a:ext cx="7281300" cy="6333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000">
                <a:solidFill>
                  <a:srgbClr val="44546A"/>
                </a:solidFill>
              </a:rPr>
              <a:t>Have to store a lot of data (Need more storage space)</a:t>
            </a:r>
            <a:endParaRPr sz="2000">
              <a:solidFill>
                <a:srgbClr val="44546A"/>
              </a:solidFill>
            </a:endParaRPr>
          </a:p>
        </p:txBody>
      </p:sp>
      <p:sp>
        <p:nvSpPr>
          <p:cNvPr id="448" name="Google Shape;448;p55"/>
          <p:cNvSpPr/>
          <p:nvPr/>
        </p:nvSpPr>
        <p:spPr>
          <a:xfrm>
            <a:off x="1155900" y="3072250"/>
            <a:ext cx="7281300" cy="6333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000">
                <a:solidFill>
                  <a:srgbClr val="44546A"/>
                </a:solidFill>
              </a:rPr>
              <a:t>Have to collect &amp; save the data quickly </a:t>
            </a:r>
            <a:endParaRPr sz="2000">
              <a:solidFill>
                <a:srgbClr val="44546A"/>
              </a:solidFill>
            </a:endParaRPr>
          </a:p>
          <a:p>
            <a:pPr marL="0" lvl="0" indent="0" algn="l" rtl="0">
              <a:lnSpc>
                <a:spcPct val="115000"/>
              </a:lnSpc>
              <a:spcBef>
                <a:spcPts val="0"/>
              </a:spcBef>
              <a:spcAft>
                <a:spcPts val="0"/>
              </a:spcAft>
              <a:buNone/>
            </a:pPr>
            <a:r>
              <a:rPr lang="en" sz="2000">
                <a:solidFill>
                  <a:srgbClr val="44546A"/>
                </a:solidFill>
              </a:rPr>
              <a:t>(Need high processing power)</a:t>
            </a:r>
            <a:endParaRPr sz="2000">
              <a:solidFill>
                <a:srgbClr val="44546A"/>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00D2E9"/>
            </a:gs>
            <a:gs pos="100000">
              <a:srgbClr val="045962"/>
            </a:gs>
          </a:gsLst>
          <a:lin ang="5400012" scaled="0"/>
        </a:gradFill>
        <a:effectLst/>
      </p:bgPr>
    </p:bg>
    <p:spTree>
      <p:nvGrpSpPr>
        <p:cNvPr id="1" name="Shape 452"/>
        <p:cNvGrpSpPr/>
        <p:nvPr/>
      </p:nvGrpSpPr>
      <p:grpSpPr>
        <a:xfrm>
          <a:off x="0" y="0"/>
          <a:ext cx="0" cy="0"/>
          <a:chOff x="0" y="0"/>
          <a:chExt cx="0" cy="0"/>
        </a:xfrm>
      </p:grpSpPr>
      <p:sp>
        <p:nvSpPr>
          <p:cNvPr id="453" name="Google Shape;453;p56"/>
          <p:cNvSpPr/>
          <p:nvPr/>
        </p:nvSpPr>
        <p:spPr>
          <a:xfrm>
            <a:off x="263775" y="1205400"/>
            <a:ext cx="4279200" cy="27327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rgbClr val="666666"/>
                </a:solidFill>
              </a:rPr>
              <a:t>Part 2: </a:t>
            </a:r>
            <a:endParaRPr sz="2800">
              <a:solidFill>
                <a:srgbClr val="666666"/>
              </a:solidFill>
            </a:endParaRPr>
          </a:p>
          <a:p>
            <a:pPr marL="0" lvl="0" indent="0" algn="ctr" rtl="0">
              <a:spcBef>
                <a:spcPts val="0"/>
              </a:spcBef>
              <a:spcAft>
                <a:spcPts val="0"/>
              </a:spcAft>
              <a:buNone/>
            </a:pPr>
            <a:r>
              <a:rPr lang="en" sz="2800">
                <a:solidFill>
                  <a:srgbClr val="666666"/>
                </a:solidFill>
              </a:rPr>
              <a:t>Time and Frequency Domain</a:t>
            </a:r>
            <a:endParaRPr sz="2800">
              <a:solidFill>
                <a:srgbClr val="666666"/>
              </a:solidFill>
            </a:endParaRPr>
          </a:p>
          <a:p>
            <a:pPr marL="0" lvl="0" indent="0" algn="ctr" rtl="0">
              <a:spcBef>
                <a:spcPts val="0"/>
              </a:spcBef>
              <a:spcAft>
                <a:spcPts val="0"/>
              </a:spcAft>
              <a:buNone/>
            </a:pPr>
            <a:endParaRPr sz="2800">
              <a:solidFill>
                <a:srgbClr val="666666"/>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00D2E9"/>
            </a:gs>
            <a:gs pos="100000">
              <a:srgbClr val="045962"/>
            </a:gs>
          </a:gsLst>
          <a:lin ang="5400012" scaled="0"/>
        </a:gradFill>
        <a:effectLst/>
      </p:bgPr>
    </p:bg>
    <p:spTree>
      <p:nvGrpSpPr>
        <p:cNvPr id="1" name="Shape 457"/>
        <p:cNvGrpSpPr/>
        <p:nvPr/>
      </p:nvGrpSpPr>
      <p:grpSpPr>
        <a:xfrm>
          <a:off x="0" y="0"/>
          <a:ext cx="0" cy="0"/>
          <a:chOff x="0" y="0"/>
          <a:chExt cx="0" cy="0"/>
        </a:xfrm>
      </p:grpSpPr>
      <p:sp>
        <p:nvSpPr>
          <p:cNvPr id="458" name="Google Shape;458;p57"/>
          <p:cNvSpPr/>
          <p:nvPr/>
        </p:nvSpPr>
        <p:spPr>
          <a:xfrm>
            <a:off x="145800" y="130400"/>
            <a:ext cx="8784900" cy="6978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800">
              <a:solidFill>
                <a:srgbClr val="666666"/>
              </a:solidFill>
            </a:endParaRPr>
          </a:p>
          <a:p>
            <a:pPr marL="0" lvl="0" indent="0" algn="l" rtl="0">
              <a:spcBef>
                <a:spcPts val="0"/>
              </a:spcBef>
              <a:spcAft>
                <a:spcPts val="0"/>
              </a:spcAft>
              <a:buNone/>
            </a:pPr>
            <a:r>
              <a:rPr lang="en" sz="2800">
                <a:solidFill>
                  <a:srgbClr val="666666"/>
                </a:solidFill>
              </a:rPr>
              <a:t>Time and Frequency Domains</a:t>
            </a:r>
            <a:endParaRPr sz="2800">
              <a:solidFill>
                <a:srgbClr val="666666"/>
              </a:solidFill>
            </a:endParaRPr>
          </a:p>
          <a:p>
            <a:pPr marL="0" lvl="0" indent="0" algn="l" rtl="0">
              <a:spcBef>
                <a:spcPts val="0"/>
              </a:spcBef>
              <a:spcAft>
                <a:spcPts val="0"/>
              </a:spcAft>
              <a:buNone/>
            </a:pPr>
            <a:endParaRPr sz="2800">
              <a:solidFill>
                <a:srgbClr val="666666"/>
              </a:solidFill>
            </a:endParaRPr>
          </a:p>
        </p:txBody>
      </p:sp>
      <p:pic>
        <p:nvPicPr>
          <p:cNvPr id="459" name="Google Shape;459;p57"/>
          <p:cNvPicPr preferRelativeResize="0"/>
          <p:nvPr/>
        </p:nvPicPr>
        <p:blipFill>
          <a:blip r:embed="rId3">
            <a:alphaModFix/>
          </a:blip>
          <a:stretch>
            <a:fillRect/>
          </a:stretch>
        </p:blipFill>
        <p:spPr>
          <a:xfrm>
            <a:off x="443475" y="1058451"/>
            <a:ext cx="3557925" cy="33013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00D2E9"/>
            </a:gs>
            <a:gs pos="100000">
              <a:srgbClr val="045962"/>
            </a:gs>
          </a:gsLst>
          <a:lin ang="5400012" scaled="0"/>
        </a:gradFill>
        <a:effectLst/>
      </p:bgPr>
    </p:bg>
    <p:spTree>
      <p:nvGrpSpPr>
        <p:cNvPr id="1" name="Shape 463"/>
        <p:cNvGrpSpPr/>
        <p:nvPr/>
      </p:nvGrpSpPr>
      <p:grpSpPr>
        <a:xfrm>
          <a:off x="0" y="0"/>
          <a:ext cx="0" cy="0"/>
          <a:chOff x="0" y="0"/>
          <a:chExt cx="0" cy="0"/>
        </a:xfrm>
      </p:grpSpPr>
      <p:sp>
        <p:nvSpPr>
          <p:cNvPr id="464" name="Google Shape;464;p58"/>
          <p:cNvSpPr/>
          <p:nvPr/>
        </p:nvSpPr>
        <p:spPr>
          <a:xfrm>
            <a:off x="145800" y="130400"/>
            <a:ext cx="8784900" cy="6978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800">
              <a:solidFill>
                <a:srgbClr val="666666"/>
              </a:solidFill>
            </a:endParaRPr>
          </a:p>
          <a:p>
            <a:pPr marL="0" lvl="0" indent="0" algn="l" rtl="0">
              <a:spcBef>
                <a:spcPts val="0"/>
              </a:spcBef>
              <a:spcAft>
                <a:spcPts val="0"/>
              </a:spcAft>
              <a:buNone/>
            </a:pPr>
            <a:r>
              <a:rPr lang="en" sz="2800">
                <a:solidFill>
                  <a:srgbClr val="666666"/>
                </a:solidFill>
              </a:rPr>
              <a:t>Time and Frequency Domains</a:t>
            </a:r>
            <a:endParaRPr sz="2800">
              <a:solidFill>
                <a:srgbClr val="666666"/>
              </a:solidFill>
            </a:endParaRPr>
          </a:p>
          <a:p>
            <a:pPr marL="0" lvl="0" indent="0" algn="l" rtl="0">
              <a:spcBef>
                <a:spcPts val="0"/>
              </a:spcBef>
              <a:spcAft>
                <a:spcPts val="0"/>
              </a:spcAft>
              <a:buNone/>
            </a:pPr>
            <a:endParaRPr sz="2800">
              <a:solidFill>
                <a:srgbClr val="666666"/>
              </a:solidFill>
            </a:endParaRPr>
          </a:p>
        </p:txBody>
      </p:sp>
      <p:pic>
        <p:nvPicPr>
          <p:cNvPr id="465" name="Google Shape;465;p58"/>
          <p:cNvPicPr preferRelativeResize="0"/>
          <p:nvPr/>
        </p:nvPicPr>
        <p:blipFill>
          <a:blip r:embed="rId3">
            <a:alphaModFix/>
          </a:blip>
          <a:stretch>
            <a:fillRect/>
          </a:stretch>
        </p:blipFill>
        <p:spPr>
          <a:xfrm>
            <a:off x="847225" y="921600"/>
            <a:ext cx="4054668" cy="4010500"/>
          </a:xfrm>
          <a:prstGeom prst="rect">
            <a:avLst/>
          </a:prstGeom>
          <a:noFill/>
          <a:ln>
            <a:noFill/>
          </a:ln>
        </p:spPr>
      </p:pic>
      <p:sp>
        <p:nvSpPr>
          <p:cNvPr id="466" name="Google Shape;466;p58"/>
          <p:cNvSpPr txBox="1"/>
          <p:nvPr/>
        </p:nvSpPr>
        <p:spPr>
          <a:xfrm>
            <a:off x="4945300" y="4657375"/>
            <a:ext cx="4142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https://www.youtube.com/watch?v=fYtVHhk3xJ0</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00D2E9"/>
            </a:gs>
            <a:gs pos="100000">
              <a:srgbClr val="045962"/>
            </a:gs>
          </a:gsLst>
          <a:lin ang="5400012" scaled="0"/>
        </a:gradFill>
        <a:effectLst/>
      </p:bgPr>
    </p:bg>
    <p:spTree>
      <p:nvGrpSpPr>
        <p:cNvPr id="1" name="Shape 470"/>
        <p:cNvGrpSpPr/>
        <p:nvPr/>
      </p:nvGrpSpPr>
      <p:grpSpPr>
        <a:xfrm>
          <a:off x="0" y="0"/>
          <a:ext cx="0" cy="0"/>
          <a:chOff x="0" y="0"/>
          <a:chExt cx="0" cy="0"/>
        </a:xfrm>
      </p:grpSpPr>
      <p:sp>
        <p:nvSpPr>
          <p:cNvPr id="471" name="Google Shape;471;p59"/>
          <p:cNvSpPr/>
          <p:nvPr/>
        </p:nvSpPr>
        <p:spPr>
          <a:xfrm>
            <a:off x="145800" y="130400"/>
            <a:ext cx="8784900" cy="6978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800">
              <a:solidFill>
                <a:srgbClr val="666666"/>
              </a:solidFill>
            </a:endParaRPr>
          </a:p>
          <a:p>
            <a:pPr marL="0" lvl="0" indent="0" algn="l" rtl="0">
              <a:spcBef>
                <a:spcPts val="0"/>
              </a:spcBef>
              <a:spcAft>
                <a:spcPts val="0"/>
              </a:spcAft>
              <a:buNone/>
            </a:pPr>
            <a:r>
              <a:rPr lang="en" sz="2800">
                <a:solidFill>
                  <a:srgbClr val="666666"/>
                </a:solidFill>
              </a:rPr>
              <a:t>Time and Frequency Domains</a:t>
            </a:r>
            <a:endParaRPr sz="2800">
              <a:solidFill>
                <a:srgbClr val="666666"/>
              </a:solidFill>
            </a:endParaRPr>
          </a:p>
          <a:p>
            <a:pPr marL="0" lvl="0" indent="0" algn="l" rtl="0">
              <a:spcBef>
                <a:spcPts val="0"/>
              </a:spcBef>
              <a:spcAft>
                <a:spcPts val="0"/>
              </a:spcAft>
              <a:buNone/>
            </a:pPr>
            <a:endParaRPr sz="2800">
              <a:solidFill>
                <a:srgbClr val="666666"/>
              </a:solidFill>
            </a:endParaRPr>
          </a:p>
        </p:txBody>
      </p:sp>
      <p:sp>
        <p:nvSpPr>
          <p:cNvPr id="472" name="Google Shape;472;p59"/>
          <p:cNvSpPr/>
          <p:nvPr/>
        </p:nvSpPr>
        <p:spPr>
          <a:xfrm>
            <a:off x="979625" y="1241175"/>
            <a:ext cx="6935100" cy="31005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800">
              <a:solidFill>
                <a:srgbClr val="666666"/>
              </a:solidFill>
            </a:endParaRPr>
          </a:p>
          <a:p>
            <a:pPr marL="0" lvl="0" indent="0" algn="l" rtl="0">
              <a:spcBef>
                <a:spcPts val="0"/>
              </a:spcBef>
              <a:spcAft>
                <a:spcPts val="0"/>
              </a:spcAft>
              <a:buNone/>
            </a:pPr>
            <a:r>
              <a:rPr lang="en" sz="2800">
                <a:solidFill>
                  <a:srgbClr val="666666"/>
                </a:solidFill>
              </a:rPr>
              <a:t>How do we interpret complex signals in the frequency domain?</a:t>
            </a:r>
            <a:endParaRPr sz="2800">
              <a:solidFill>
                <a:srgbClr val="666666"/>
              </a:solidFill>
            </a:endParaRPr>
          </a:p>
          <a:p>
            <a:pPr marL="0" lvl="0" indent="0" algn="l" rtl="0">
              <a:spcBef>
                <a:spcPts val="0"/>
              </a:spcBef>
              <a:spcAft>
                <a:spcPts val="0"/>
              </a:spcAft>
              <a:buNone/>
            </a:pPr>
            <a:endParaRPr sz="2800">
              <a:solidFill>
                <a:srgbClr val="666666"/>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00D2E9"/>
            </a:gs>
            <a:gs pos="100000">
              <a:srgbClr val="045962"/>
            </a:gs>
          </a:gsLst>
          <a:lin ang="5400012" scaled="0"/>
        </a:gradFill>
        <a:effectLst/>
      </p:bgPr>
    </p:bg>
    <p:spTree>
      <p:nvGrpSpPr>
        <p:cNvPr id="1" name="Shape 476"/>
        <p:cNvGrpSpPr/>
        <p:nvPr/>
      </p:nvGrpSpPr>
      <p:grpSpPr>
        <a:xfrm>
          <a:off x="0" y="0"/>
          <a:ext cx="0" cy="0"/>
          <a:chOff x="0" y="0"/>
          <a:chExt cx="0" cy="0"/>
        </a:xfrm>
      </p:grpSpPr>
      <p:pic>
        <p:nvPicPr>
          <p:cNvPr id="477" name="Google Shape;477;p60"/>
          <p:cNvPicPr preferRelativeResize="0"/>
          <p:nvPr/>
        </p:nvPicPr>
        <p:blipFill>
          <a:blip r:embed="rId3">
            <a:alphaModFix/>
          </a:blip>
          <a:stretch>
            <a:fillRect/>
          </a:stretch>
        </p:blipFill>
        <p:spPr>
          <a:xfrm>
            <a:off x="4169875" y="924225"/>
            <a:ext cx="1776400" cy="1411331"/>
          </a:xfrm>
          <a:prstGeom prst="rect">
            <a:avLst/>
          </a:prstGeom>
          <a:noFill/>
          <a:ln>
            <a:noFill/>
          </a:ln>
        </p:spPr>
      </p:pic>
      <p:pic>
        <p:nvPicPr>
          <p:cNvPr id="478" name="Google Shape;478;p60"/>
          <p:cNvPicPr preferRelativeResize="0"/>
          <p:nvPr/>
        </p:nvPicPr>
        <p:blipFill>
          <a:blip r:embed="rId4">
            <a:alphaModFix/>
          </a:blip>
          <a:stretch>
            <a:fillRect/>
          </a:stretch>
        </p:blipFill>
        <p:spPr>
          <a:xfrm>
            <a:off x="2292927" y="928075"/>
            <a:ext cx="1776401" cy="1382469"/>
          </a:xfrm>
          <a:prstGeom prst="rect">
            <a:avLst/>
          </a:prstGeom>
          <a:noFill/>
          <a:ln>
            <a:noFill/>
          </a:ln>
        </p:spPr>
      </p:pic>
      <p:pic>
        <p:nvPicPr>
          <p:cNvPr id="479" name="Google Shape;479;p60"/>
          <p:cNvPicPr preferRelativeResize="0"/>
          <p:nvPr/>
        </p:nvPicPr>
        <p:blipFill>
          <a:blip r:embed="rId5">
            <a:alphaModFix/>
          </a:blip>
          <a:stretch>
            <a:fillRect/>
          </a:stretch>
        </p:blipFill>
        <p:spPr>
          <a:xfrm>
            <a:off x="437225" y="924237"/>
            <a:ext cx="1776400" cy="1367832"/>
          </a:xfrm>
          <a:prstGeom prst="rect">
            <a:avLst/>
          </a:prstGeom>
          <a:noFill/>
          <a:ln>
            <a:noFill/>
          </a:ln>
        </p:spPr>
      </p:pic>
      <p:sp>
        <p:nvSpPr>
          <p:cNvPr id="480" name="Google Shape;480;p60"/>
          <p:cNvSpPr/>
          <p:nvPr/>
        </p:nvSpPr>
        <p:spPr>
          <a:xfrm>
            <a:off x="132675" y="159625"/>
            <a:ext cx="8784900" cy="5967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800">
                <a:solidFill>
                  <a:srgbClr val="666666"/>
                </a:solidFill>
              </a:rPr>
              <a:t>Time vs. Frequency Domain</a:t>
            </a:r>
            <a:endParaRPr sz="2800">
              <a:solidFill>
                <a:srgbClr val="666666"/>
              </a:solidFill>
            </a:endParaRPr>
          </a:p>
        </p:txBody>
      </p:sp>
      <p:pic>
        <p:nvPicPr>
          <p:cNvPr id="481" name="Google Shape;481;p60"/>
          <p:cNvPicPr preferRelativeResize="0"/>
          <p:nvPr/>
        </p:nvPicPr>
        <p:blipFill>
          <a:blip r:embed="rId6">
            <a:alphaModFix/>
          </a:blip>
          <a:stretch>
            <a:fillRect/>
          </a:stretch>
        </p:blipFill>
        <p:spPr>
          <a:xfrm>
            <a:off x="552250" y="2882725"/>
            <a:ext cx="2950999" cy="2155875"/>
          </a:xfrm>
          <a:prstGeom prst="rect">
            <a:avLst/>
          </a:prstGeom>
          <a:noFill/>
          <a:ln>
            <a:noFill/>
          </a:ln>
        </p:spPr>
      </p:pic>
      <p:cxnSp>
        <p:nvCxnSpPr>
          <p:cNvPr id="482" name="Google Shape;482;p60"/>
          <p:cNvCxnSpPr>
            <a:stCxn id="483" idx="2"/>
          </p:cNvCxnSpPr>
          <p:nvPr/>
        </p:nvCxnSpPr>
        <p:spPr>
          <a:xfrm>
            <a:off x="1317175" y="2310924"/>
            <a:ext cx="16500" cy="865200"/>
          </a:xfrm>
          <a:prstGeom prst="straightConnector1">
            <a:avLst/>
          </a:prstGeom>
          <a:noFill/>
          <a:ln w="9525" cap="flat" cmpd="sng">
            <a:solidFill>
              <a:schemeClr val="dk2"/>
            </a:solidFill>
            <a:prstDash val="solid"/>
            <a:round/>
            <a:headEnd type="none" w="med" len="med"/>
            <a:tailEnd type="triangle" w="med" len="med"/>
          </a:ln>
        </p:spPr>
      </p:cxnSp>
      <p:sp>
        <p:nvSpPr>
          <p:cNvPr id="484" name="Google Shape;484;p60"/>
          <p:cNvSpPr txBox="1"/>
          <p:nvPr/>
        </p:nvSpPr>
        <p:spPr>
          <a:xfrm>
            <a:off x="1202450" y="4492025"/>
            <a:ext cx="170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D</a:t>
            </a:r>
            <a:endParaRPr/>
          </a:p>
        </p:txBody>
      </p:sp>
      <p:sp>
        <p:nvSpPr>
          <p:cNvPr id="485" name="Google Shape;485;p60"/>
          <p:cNvSpPr txBox="1"/>
          <p:nvPr/>
        </p:nvSpPr>
        <p:spPr>
          <a:xfrm>
            <a:off x="1942550" y="4492025"/>
            <a:ext cx="170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F</a:t>
            </a:r>
            <a:endParaRPr/>
          </a:p>
        </p:txBody>
      </p:sp>
      <p:sp>
        <p:nvSpPr>
          <p:cNvPr id="486" name="Google Shape;486;p60"/>
          <p:cNvSpPr txBox="1"/>
          <p:nvPr/>
        </p:nvSpPr>
        <p:spPr>
          <a:xfrm>
            <a:off x="3051950" y="4454325"/>
            <a:ext cx="170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B</a:t>
            </a:r>
            <a:endParaRPr/>
          </a:p>
        </p:txBody>
      </p:sp>
      <p:cxnSp>
        <p:nvCxnSpPr>
          <p:cNvPr id="487" name="Google Shape;487;p60"/>
          <p:cNvCxnSpPr/>
          <p:nvPr/>
        </p:nvCxnSpPr>
        <p:spPr>
          <a:xfrm flipH="1">
            <a:off x="2008850" y="2224349"/>
            <a:ext cx="522600" cy="970200"/>
          </a:xfrm>
          <a:prstGeom prst="straightConnector1">
            <a:avLst/>
          </a:prstGeom>
          <a:noFill/>
          <a:ln w="9525" cap="flat" cmpd="sng">
            <a:solidFill>
              <a:schemeClr val="dk2"/>
            </a:solidFill>
            <a:prstDash val="solid"/>
            <a:round/>
            <a:headEnd type="none" w="med" len="med"/>
            <a:tailEnd type="triangle" w="med" len="med"/>
          </a:ln>
        </p:spPr>
      </p:cxnSp>
      <p:cxnSp>
        <p:nvCxnSpPr>
          <p:cNvPr id="488" name="Google Shape;488;p60"/>
          <p:cNvCxnSpPr/>
          <p:nvPr/>
        </p:nvCxnSpPr>
        <p:spPr>
          <a:xfrm flipH="1">
            <a:off x="3254150" y="2185050"/>
            <a:ext cx="1002900" cy="1232400"/>
          </a:xfrm>
          <a:prstGeom prst="straightConnector1">
            <a:avLst/>
          </a:prstGeom>
          <a:noFill/>
          <a:ln w="9525" cap="flat" cmpd="sng">
            <a:solidFill>
              <a:schemeClr val="dk2"/>
            </a:solidFill>
            <a:prstDash val="solid"/>
            <a:round/>
            <a:headEnd type="none" w="med" len="med"/>
            <a:tailEnd type="triangle" w="med" len="med"/>
          </a:ln>
        </p:spPr>
      </p:cxnSp>
      <p:sp>
        <p:nvSpPr>
          <p:cNvPr id="489" name="Google Shape;489;p60"/>
          <p:cNvSpPr/>
          <p:nvPr/>
        </p:nvSpPr>
        <p:spPr>
          <a:xfrm>
            <a:off x="2083400" y="1542675"/>
            <a:ext cx="373500" cy="334500"/>
          </a:xfrm>
          <a:prstGeom prst="mathPlus">
            <a:avLst>
              <a:gd name="adj1" fmla="val 2352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60"/>
          <p:cNvSpPr/>
          <p:nvPr/>
        </p:nvSpPr>
        <p:spPr>
          <a:xfrm>
            <a:off x="3900725" y="1542675"/>
            <a:ext cx="373500" cy="334500"/>
          </a:xfrm>
          <a:prstGeom prst="mathPlus">
            <a:avLst>
              <a:gd name="adj1" fmla="val 2352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60"/>
          <p:cNvSpPr/>
          <p:nvPr/>
        </p:nvSpPr>
        <p:spPr>
          <a:xfrm>
            <a:off x="5952288" y="1391850"/>
            <a:ext cx="485100" cy="432600"/>
          </a:xfrm>
          <a:prstGeom prst="mathEqual">
            <a:avLst>
              <a:gd name="adj1" fmla="val 23520"/>
              <a:gd name="adj2" fmla="val 1176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60"/>
          <p:cNvSpPr/>
          <p:nvPr/>
        </p:nvSpPr>
        <p:spPr>
          <a:xfrm>
            <a:off x="4667538" y="3619813"/>
            <a:ext cx="485100" cy="432600"/>
          </a:xfrm>
          <a:prstGeom prst="mathEqual">
            <a:avLst>
              <a:gd name="adj1" fmla="val 23520"/>
              <a:gd name="adj2" fmla="val 1176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3" name="Google Shape;493;p60"/>
          <p:cNvPicPr preferRelativeResize="0"/>
          <p:nvPr/>
        </p:nvPicPr>
        <p:blipFill>
          <a:blip r:embed="rId7">
            <a:alphaModFix/>
          </a:blip>
          <a:stretch>
            <a:fillRect/>
          </a:stretch>
        </p:blipFill>
        <p:spPr>
          <a:xfrm>
            <a:off x="6080975" y="2964525"/>
            <a:ext cx="2456425" cy="1992282"/>
          </a:xfrm>
          <a:prstGeom prst="rect">
            <a:avLst/>
          </a:prstGeom>
          <a:noFill/>
          <a:ln>
            <a:noFill/>
          </a:ln>
        </p:spPr>
      </p:pic>
      <p:pic>
        <p:nvPicPr>
          <p:cNvPr id="494" name="Google Shape;494;p60"/>
          <p:cNvPicPr preferRelativeResize="0"/>
          <p:nvPr/>
        </p:nvPicPr>
        <p:blipFill>
          <a:blip r:embed="rId8">
            <a:alphaModFix/>
          </a:blip>
          <a:stretch>
            <a:fillRect/>
          </a:stretch>
        </p:blipFill>
        <p:spPr>
          <a:xfrm>
            <a:off x="6437388" y="836600"/>
            <a:ext cx="2335307" cy="19034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00D2E9"/>
            </a:gs>
            <a:gs pos="100000">
              <a:srgbClr val="045962"/>
            </a:gs>
          </a:gsLst>
          <a:lin ang="5400012" scaled="0"/>
        </a:gradFill>
        <a:effectLst/>
      </p:bgPr>
    </p:bg>
    <p:spTree>
      <p:nvGrpSpPr>
        <p:cNvPr id="1" name="Shape 476"/>
        <p:cNvGrpSpPr/>
        <p:nvPr/>
      </p:nvGrpSpPr>
      <p:grpSpPr>
        <a:xfrm>
          <a:off x="0" y="0"/>
          <a:ext cx="0" cy="0"/>
          <a:chOff x="0" y="0"/>
          <a:chExt cx="0" cy="0"/>
        </a:xfrm>
      </p:grpSpPr>
      <p:pic>
        <p:nvPicPr>
          <p:cNvPr id="477" name="Google Shape;477;p60"/>
          <p:cNvPicPr preferRelativeResize="0"/>
          <p:nvPr/>
        </p:nvPicPr>
        <p:blipFill>
          <a:blip r:embed="rId3">
            <a:alphaModFix/>
          </a:blip>
          <a:stretch>
            <a:fillRect/>
          </a:stretch>
        </p:blipFill>
        <p:spPr>
          <a:xfrm>
            <a:off x="4169875" y="924225"/>
            <a:ext cx="1776400" cy="1411331"/>
          </a:xfrm>
          <a:prstGeom prst="rect">
            <a:avLst/>
          </a:prstGeom>
          <a:noFill/>
          <a:ln>
            <a:noFill/>
          </a:ln>
        </p:spPr>
      </p:pic>
      <p:pic>
        <p:nvPicPr>
          <p:cNvPr id="478" name="Google Shape;478;p60"/>
          <p:cNvPicPr preferRelativeResize="0"/>
          <p:nvPr/>
        </p:nvPicPr>
        <p:blipFill>
          <a:blip r:embed="rId4">
            <a:alphaModFix/>
          </a:blip>
          <a:stretch>
            <a:fillRect/>
          </a:stretch>
        </p:blipFill>
        <p:spPr>
          <a:xfrm>
            <a:off x="2292927" y="928075"/>
            <a:ext cx="1776401" cy="1382469"/>
          </a:xfrm>
          <a:prstGeom prst="rect">
            <a:avLst/>
          </a:prstGeom>
          <a:noFill/>
          <a:ln>
            <a:noFill/>
          </a:ln>
        </p:spPr>
      </p:pic>
      <p:pic>
        <p:nvPicPr>
          <p:cNvPr id="479" name="Google Shape;479;p60"/>
          <p:cNvPicPr preferRelativeResize="0"/>
          <p:nvPr/>
        </p:nvPicPr>
        <p:blipFill>
          <a:blip r:embed="rId5">
            <a:alphaModFix/>
          </a:blip>
          <a:stretch>
            <a:fillRect/>
          </a:stretch>
        </p:blipFill>
        <p:spPr>
          <a:xfrm>
            <a:off x="437225" y="924237"/>
            <a:ext cx="1776400" cy="1367832"/>
          </a:xfrm>
          <a:prstGeom prst="rect">
            <a:avLst/>
          </a:prstGeom>
          <a:noFill/>
          <a:ln>
            <a:noFill/>
          </a:ln>
        </p:spPr>
      </p:pic>
      <p:sp>
        <p:nvSpPr>
          <p:cNvPr id="480" name="Google Shape;480;p60"/>
          <p:cNvSpPr/>
          <p:nvPr/>
        </p:nvSpPr>
        <p:spPr>
          <a:xfrm>
            <a:off x="132675" y="159625"/>
            <a:ext cx="8784900" cy="5967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800">
                <a:solidFill>
                  <a:srgbClr val="666666"/>
                </a:solidFill>
              </a:rPr>
              <a:t>Time vs. Frequency Domain</a:t>
            </a:r>
            <a:endParaRPr sz="2800">
              <a:solidFill>
                <a:srgbClr val="666666"/>
              </a:solidFill>
            </a:endParaRPr>
          </a:p>
        </p:txBody>
      </p:sp>
      <p:pic>
        <p:nvPicPr>
          <p:cNvPr id="481" name="Google Shape;481;p60"/>
          <p:cNvPicPr preferRelativeResize="0"/>
          <p:nvPr/>
        </p:nvPicPr>
        <p:blipFill>
          <a:blip r:embed="rId6">
            <a:alphaModFix/>
          </a:blip>
          <a:stretch>
            <a:fillRect/>
          </a:stretch>
        </p:blipFill>
        <p:spPr>
          <a:xfrm>
            <a:off x="552250" y="2882725"/>
            <a:ext cx="2950999" cy="2155875"/>
          </a:xfrm>
          <a:prstGeom prst="rect">
            <a:avLst/>
          </a:prstGeom>
          <a:noFill/>
          <a:ln>
            <a:noFill/>
          </a:ln>
        </p:spPr>
      </p:pic>
      <p:cxnSp>
        <p:nvCxnSpPr>
          <p:cNvPr id="482" name="Google Shape;482;p60"/>
          <p:cNvCxnSpPr>
            <a:stCxn id="483" idx="2"/>
          </p:cNvCxnSpPr>
          <p:nvPr/>
        </p:nvCxnSpPr>
        <p:spPr>
          <a:xfrm>
            <a:off x="1317175" y="2310924"/>
            <a:ext cx="16500" cy="865200"/>
          </a:xfrm>
          <a:prstGeom prst="straightConnector1">
            <a:avLst/>
          </a:prstGeom>
          <a:noFill/>
          <a:ln w="9525" cap="flat" cmpd="sng">
            <a:solidFill>
              <a:schemeClr val="dk2"/>
            </a:solidFill>
            <a:prstDash val="solid"/>
            <a:round/>
            <a:headEnd type="none" w="med" len="med"/>
            <a:tailEnd type="triangle" w="med" len="med"/>
          </a:ln>
        </p:spPr>
      </p:cxnSp>
      <p:sp>
        <p:nvSpPr>
          <p:cNvPr id="484" name="Google Shape;484;p60"/>
          <p:cNvSpPr txBox="1"/>
          <p:nvPr/>
        </p:nvSpPr>
        <p:spPr>
          <a:xfrm>
            <a:off x="1202450" y="4492025"/>
            <a:ext cx="170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D</a:t>
            </a:r>
            <a:endParaRPr/>
          </a:p>
        </p:txBody>
      </p:sp>
      <p:sp>
        <p:nvSpPr>
          <p:cNvPr id="485" name="Google Shape;485;p60"/>
          <p:cNvSpPr txBox="1"/>
          <p:nvPr/>
        </p:nvSpPr>
        <p:spPr>
          <a:xfrm>
            <a:off x="1942550" y="4492025"/>
            <a:ext cx="170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F</a:t>
            </a:r>
            <a:endParaRPr/>
          </a:p>
        </p:txBody>
      </p:sp>
      <p:sp>
        <p:nvSpPr>
          <p:cNvPr id="486" name="Google Shape;486;p60"/>
          <p:cNvSpPr txBox="1"/>
          <p:nvPr/>
        </p:nvSpPr>
        <p:spPr>
          <a:xfrm>
            <a:off x="3051950" y="4454325"/>
            <a:ext cx="170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B</a:t>
            </a:r>
            <a:endParaRPr/>
          </a:p>
        </p:txBody>
      </p:sp>
      <p:cxnSp>
        <p:nvCxnSpPr>
          <p:cNvPr id="487" name="Google Shape;487;p60"/>
          <p:cNvCxnSpPr/>
          <p:nvPr/>
        </p:nvCxnSpPr>
        <p:spPr>
          <a:xfrm flipH="1">
            <a:off x="2008850" y="2224349"/>
            <a:ext cx="522600" cy="970200"/>
          </a:xfrm>
          <a:prstGeom prst="straightConnector1">
            <a:avLst/>
          </a:prstGeom>
          <a:noFill/>
          <a:ln w="9525" cap="flat" cmpd="sng">
            <a:solidFill>
              <a:schemeClr val="dk2"/>
            </a:solidFill>
            <a:prstDash val="solid"/>
            <a:round/>
            <a:headEnd type="none" w="med" len="med"/>
            <a:tailEnd type="triangle" w="med" len="med"/>
          </a:ln>
        </p:spPr>
      </p:cxnSp>
      <p:cxnSp>
        <p:nvCxnSpPr>
          <p:cNvPr id="488" name="Google Shape;488;p60"/>
          <p:cNvCxnSpPr/>
          <p:nvPr/>
        </p:nvCxnSpPr>
        <p:spPr>
          <a:xfrm flipH="1">
            <a:off x="3254150" y="2185050"/>
            <a:ext cx="1002900" cy="1232400"/>
          </a:xfrm>
          <a:prstGeom prst="straightConnector1">
            <a:avLst/>
          </a:prstGeom>
          <a:noFill/>
          <a:ln w="9525" cap="flat" cmpd="sng">
            <a:solidFill>
              <a:schemeClr val="dk2"/>
            </a:solidFill>
            <a:prstDash val="solid"/>
            <a:round/>
            <a:headEnd type="none" w="med" len="med"/>
            <a:tailEnd type="triangle" w="med" len="med"/>
          </a:ln>
        </p:spPr>
      </p:cxnSp>
      <p:sp>
        <p:nvSpPr>
          <p:cNvPr id="489" name="Google Shape;489;p60"/>
          <p:cNvSpPr/>
          <p:nvPr/>
        </p:nvSpPr>
        <p:spPr>
          <a:xfrm>
            <a:off x="2083400" y="1542675"/>
            <a:ext cx="373500" cy="334500"/>
          </a:xfrm>
          <a:prstGeom prst="mathPlus">
            <a:avLst>
              <a:gd name="adj1" fmla="val 2352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60"/>
          <p:cNvSpPr/>
          <p:nvPr/>
        </p:nvSpPr>
        <p:spPr>
          <a:xfrm>
            <a:off x="3900725" y="1542675"/>
            <a:ext cx="373500" cy="334500"/>
          </a:xfrm>
          <a:prstGeom prst="mathPlus">
            <a:avLst>
              <a:gd name="adj1" fmla="val 2352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60"/>
          <p:cNvSpPr/>
          <p:nvPr/>
        </p:nvSpPr>
        <p:spPr>
          <a:xfrm>
            <a:off x="5952288" y="1391850"/>
            <a:ext cx="485100" cy="432600"/>
          </a:xfrm>
          <a:prstGeom prst="mathEqual">
            <a:avLst>
              <a:gd name="adj1" fmla="val 23520"/>
              <a:gd name="adj2" fmla="val 1176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60"/>
          <p:cNvSpPr/>
          <p:nvPr/>
        </p:nvSpPr>
        <p:spPr>
          <a:xfrm>
            <a:off x="4667538" y="3619813"/>
            <a:ext cx="485100" cy="432600"/>
          </a:xfrm>
          <a:prstGeom prst="mathEqual">
            <a:avLst>
              <a:gd name="adj1" fmla="val 23520"/>
              <a:gd name="adj2" fmla="val 11760"/>
            </a:avLst>
          </a:prstGeom>
          <a:solidFill>
            <a:srgbClr val="99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3" name="Google Shape;493;p60"/>
          <p:cNvPicPr preferRelativeResize="0"/>
          <p:nvPr/>
        </p:nvPicPr>
        <p:blipFill>
          <a:blip r:embed="rId7">
            <a:alphaModFix/>
          </a:blip>
          <a:stretch>
            <a:fillRect/>
          </a:stretch>
        </p:blipFill>
        <p:spPr>
          <a:xfrm>
            <a:off x="6080975" y="2964525"/>
            <a:ext cx="2456425" cy="1992282"/>
          </a:xfrm>
          <a:prstGeom prst="rect">
            <a:avLst/>
          </a:prstGeom>
          <a:noFill/>
          <a:ln>
            <a:noFill/>
          </a:ln>
        </p:spPr>
      </p:pic>
      <p:pic>
        <p:nvPicPr>
          <p:cNvPr id="494" name="Google Shape;494;p60"/>
          <p:cNvPicPr preferRelativeResize="0"/>
          <p:nvPr/>
        </p:nvPicPr>
        <p:blipFill>
          <a:blip r:embed="rId8">
            <a:alphaModFix/>
          </a:blip>
          <a:stretch>
            <a:fillRect/>
          </a:stretch>
        </p:blipFill>
        <p:spPr>
          <a:xfrm>
            <a:off x="6437388" y="836600"/>
            <a:ext cx="2335307" cy="1903401"/>
          </a:xfrm>
          <a:prstGeom prst="rect">
            <a:avLst/>
          </a:prstGeom>
          <a:noFill/>
          <a:ln>
            <a:noFill/>
          </a:ln>
        </p:spPr>
      </p:pic>
      <p:sp>
        <p:nvSpPr>
          <p:cNvPr id="2" name="Google Shape;516;p61">
            <a:extLst>
              <a:ext uri="{FF2B5EF4-FFF2-40B4-BE49-F238E27FC236}">
                <a16:creationId xmlns:a16="http://schemas.microsoft.com/office/drawing/2014/main" id="{8F3900A4-38E9-45D1-15FA-24ECB65CB49C}"/>
              </a:ext>
            </a:extLst>
          </p:cNvPr>
          <p:cNvSpPr/>
          <p:nvPr/>
        </p:nvSpPr>
        <p:spPr>
          <a:xfrm>
            <a:off x="3090175" y="2738550"/>
            <a:ext cx="4052700" cy="9702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rgbClr val="666666"/>
                </a:solidFill>
              </a:rPr>
              <a:t>Fast Fourier Transform (fft)</a:t>
            </a:r>
            <a:endParaRPr sz="2500">
              <a:solidFill>
                <a:srgbClr val="666666"/>
              </a:solidFill>
            </a:endParaRPr>
          </a:p>
        </p:txBody>
      </p:sp>
    </p:spTree>
    <p:extLst>
      <p:ext uri="{BB962C8B-B14F-4D97-AF65-F5344CB8AC3E}">
        <p14:creationId xmlns:p14="http://schemas.microsoft.com/office/powerpoint/2010/main" val="38957447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00D2E9"/>
            </a:gs>
            <a:gs pos="100000">
              <a:srgbClr val="045962"/>
            </a:gs>
          </a:gsLst>
          <a:lin ang="5400012" scaled="0"/>
        </a:gradFill>
        <a:effectLst/>
      </p:bgPr>
    </p:bg>
    <p:spTree>
      <p:nvGrpSpPr>
        <p:cNvPr id="1" name="Shape 520"/>
        <p:cNvGrpSpPr/>
        <p:nvPr/>
      </p:nvGrpSpPr>
      <p:grpSpPr>
        <a:xfrm>
          <a:off x="0" y="0"/>
          <a:ext cx="0" cy="0"/>
          <a:chOff x="0" y="0"/>
          <a:chExt cx="0" cy="0"/>
        </a:xfrm>
      </p:grpSpPr>
      <p:sp>
        <p:nvSpPr>
          <p:cNvPr id="521" name="Google Shape;521;p62"/>
          <p:cNvSpPr/>
          <p:nvPr/>
        </p:nvSpPr>
        <p:spPr>
          <a:xfrm>
            <a:off x="155075" y="2199850"/>
            <a:ext cx="8569500" cy="8565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rgbClr val="666666"/>
                </a:solidFill>
              </a:rPr>
              <a:t>Activity 2: Identify Frequency Components using fft()</a:t>
            </a:r>
            <a:endParaRPr sz="2500">
              <a:solidFill>
                <a:srgbClr val="666666"/>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00D2E9"/>
            </a:gs>
            <a:gs pos="100000">
              <a:srgbClr val="045962"/>
            </a:gs>
          </a:gsLst>
          <a:lin ang="5400012" scaled="0"/>
        </a:gradFill>
        <a:effectLst/>
      </p:bgPr>
    </p:bg>
    <p:spTree>
      <p:nvGrpSpPr>
        <p:cNvPr id="1" name="Shape 525"/>
        <p:cNvGrpSpPr/>
        <p:nvPr/>
      </p:nvGrpSpPr>
      <p:grpSpPr>
        <a:xfrm>
          <a:off x="0" y="0"/>
          <a:ext cx="0" cy="0"/>
          <a:chOff x="0" y="0"/>
          <a:chExt cx="0" cy="0"/>
        </a:xfrm>
      </p:grpSpPr>
      <p:sp>
        <p:nvSpPr>
          <p:cNvPr id="526" name="Google Shape;526;p63"/>
          <p:cNvSpPr/>
          <p:nvPr/>
        </p:nvSpPr>
        <p:spPr>
          <a:xfrm>
            <a:off x="187850" y="174400"/>
            <a:ext cx="8569500" cy="8565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rgbClr val="666666"/>
                </a:solidFill>
              </a:rPr>
              <a:t>Activity 2: Identify Frequency Components using fft()</a:t>
            </a:r>
            <a:endParaRPr sz="2500">
              <a:solidFill>
                <a:srgbClr val="666666"/>
              </a:solidFill>
            </a:endParaRPr>
          </a:p>
        </p:txBody>
      </p:sp>
      <p:sp>
        <p:nvSpPr>
          <p:cNvPr id="527" name="Google Shape;527;p63"/>
          <p:cNvSpPr/>
          <p:nvPr/>
        </p:nvSpPr>
        <p:spPr>
          <a:xfrm>
            <a:off x="316325" y="1314500"/>
            <a:ext cx="2289000" cy="3849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rgbClr val="666666"/>
                </a:solidFill>
              </a:rPr>
              <a:t>Time Domain</a:t>
            </a:r>
            <a:endParaRPr sz="2500">
              <a:solidFill>
                <a:srgbClr val="666666"/>
              </a:solidFill>
            </a:endParaRPr>
          </a:p>
        </p:txBody>
      </p:sp>
      <p:pic>
        <p:nvPicPr>
          <p:cNvPr id="528" name="Google Shape;528;p63"/>
          <p:cNvPicPr preferRelativeResize="0"/>
          <p:nvPr/>
        </p:nvPicPr>
        <p:blipFill>
          <a:blip r:embed="rId3">
            <a:alphaModFix/>
          </a:blip>
          <a:stretch>
            <a:fillRect/>
          </a:stretch>
        </p:blipFill>
        <p:spPr>
          <a:xfrm>
            <a:off x="316325" y="1760175"/>
            <a:ext cx="2289000" cy="1737600"/>
          </a:xfrm>
          <a:prstGeom prst="rect">
            <a:avLst/>
          </a:prstGeom>
          <a:noFill/>
          <a:ln>
            <a:noFill/>
          </a:ln>
        </p:spPr>
      </p:pic>
      <p:sp>
        <p:nvSpPr>
          <p:cNvPr id="529" name="Google Shape;529;p63"/>
          <p:cNvSpPr/>
          <p:nvPr/>
        </p:nvSpPr>
        <p:spPr>
          <a:xfrm>
            <a:off x="2988050" y="1314500"/>
            <a:ext cx="2969100" cy="3849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rgbClr val="666666"/>
                </a:solidFill>
              </a:rPr>
              <a:t>Frequency Domain</a:t>
            </a:r>
            <a:endParaRPr sz="2500">
              <a:solidFill>
                <a:srgbClr val="666666"/>
              </a:solidFill>
            </a:endParaRPr>
          </a:p>
        </p:txBody>
      </p:sp>
      <p:sp>
        <p:nvSpPr>
          <p:cNvPr id="530" name="Google Shape;530;p63"/>
          <p:cNvSpPr/>
          <p:nvPr/>
        </p:nvSpPr>
        <p:spPr>
          <a:xfrm>
            <a:off x="6381175" y="1314500"/>
            <a:ext cx="2289000" cy="3849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rgbClr val="666666"/>
                </a:solidFill>
              </a:rPr>
              <a:t>Time Domain</a:t>
            </a:r>
            <a:endParaRPr sz="2500">
              <a:solidFill>
                <a:srgbClr val="666666"/>
              </a:solidFill>
            </a:endParaRPr>
          </a:p>
        </p:txBody>
      </p:sp>
      <p:pic>
        <p:nvPicPr>
          <p:cNvPr id="531" name="Google Shape;531;p63"/>
          <p:cNvPicPr preferRelativeResize="0"/>
          <p:nvPr/>
        </p:nvPicPr>
        <p:blipFill>
          <a:blip r:embed="rId3">
            <a:alphaModFix/>
          </a:blip>
          <a:stretch>
            <a:fillRect/>
          </a:stretch>
        </p:blipFill>
        <p:spPr>
          <a:xfrm>
            <a:off x="6381175" y="1760175"/>
            <a:ext cx="2289000" cy="1737600"/>
          </a:xfrm>
          <a:prstGeom prst="rect">
            <a:avLst/>
          </a:prstGeom>
          <a:noFill/>
          <a:ln>
            <a:noFill/>
          </a:ln>
        </p:spPr>
      </p:pic>
      <p:pic>
        <p:nvPicPr>
          <p:cNvPr id="532" name="Google Shape;532;p63"/>
          <p:cNvPicPr preferRelativeResize="0"/>
          <p:nvPr/>
        </p:nvPicPr>
        <p:blipFill>
          <a:blip r:embed="rId4">
            <a:alphaModFix/>
          </a:blip>
          <a:stretch>
            <a:fillRect/>
          </a:stretch>
        </p:blipFill>
        <p:spPr>
          <a:xfrm>
            <a:off x="3159975" y="1800024"/>
            <a:ext cx="2666550" cy="1657924"/>
          </a:xfrm>
          <a:prstGeom prst="rect">
            <a:avLst/>
          </a:prstGeom>
          <a:noFill/>
          <a:ln>
            <a:noFill/>
          </a:ln>
        </p:spPr>
      </p:pic>
      <p:cxnSp>
        <p:nvCxnSpPr>
          <p:cNvPr id="533" name="Google Shape;533;p63"/>
          <p:cNvCxnSpPr>
            <a:stCxn id="528" idx="3"/>
            <a:endCxn id="532" idx="1"/>
          </p:cNvCxnSpPr>
          <p:nvPr/>
        </p:nvCxnSpPr>
        <p:spPr>
          <a:xfrm>
            <a:off x="2605325" y="2628975"/>
            <a:ext cx="554700" cy="0"/>
          </a:xfrm>
          <a:prstGeom prst="straightConnector1">
            <a:avLst/>
          </a:prstGeom>
          <a:noFill/>
          <a:ln w="9525" cap="flat" cmpd="sng">
            <a:solidFill>
              <a:schemeClr val="dk2"/>
            </a:solidFill>
            <a:prstDash val="solid"/>
            <a:round/>
            <a:headEnd type="none" w="med" len="med"/>
            <a:tailEnd type="triangle" w="med" len="med"/>
          </a:ln>
        </p:spPr>
      </p:cxnSp>
      <p:cxnSp>
        <p:nvCxnSpPr>
          <p:cNvPr id="534" name="Google Shape;534;p63"/>
          <p:cNvCxnSpPr>
            <a:stCxn id="532" idx="3"/>
            <a:endCxn id="531" idx="1"/>
          </p:cNvCxnSpPr>
          <p:nvPr/>
        </p:nvCxnSpPr>
        <p:spPr>
          <a:xfrm>
            <a:off x="5826525" y="2628987"/>
            <a:ext cx="5547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00D2E9"/>
            </a:gs>
            <a:gs pos="100000">
              <a:srgbClr val="045962"/>
            </a:gs>
          </a:gsLst>
          <a:lin ang="5400012" scaled="0"/>
        </a:gradFill>
        <a:effectLst/>
      </p:bgPr>
    </p:bg>
    <p:spTree>
      <p:nvGrpSpPr>
        <p:cNvPr id="1" name="Shape 538"/>
        <p:cNvGrpSpPr/>
        <p:nvPr/>
      </p:nvGrpSpPr>
      <p:grpSpPr>
        <a:xfrm>
          <a:off x="0" y="0"/>
          <a:ext cx="0" cy="0"/>
          <a:chOff x="0" y="0"/>
          <a:chExt cx="0" cy="0"/>
        </a:xfrm>
      </p:grpSpPr>
      <p:sp>
        <p:nvSpPr>
          <p:cNvPr id="539" name="Google Shape;539;p64"/>
          <p:cNvSpPr/>
          <p:nvPr/>
        </p:nvSpPr>
        <p:spPr>
          <a:xfrm>
            <a:off x="132675" y="159625"/>
            <a:ext cx="8784900" cy="5967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800">
                <a:solidFill>
                  <a:srgbClr val="666666"/>
                </a:solidFill>
              </a:rPr>
              <a:t>Aliasing in the Frequency Domain?</a:t>
            </a:r>
            <a:endParaRPr sz="2800">
              <a:solidFill>
                <a:srgbClr val="666666"/>
              </a:solidFill>
            </a:endParaRPr>
          </a:p>
        </p:txBody>
      </p:sp>
      <p:pic>
        <p:nvPicPr>
          <p:cNvPr id="540" name="Google Shape;540;p64"/>
          <p:cNvPicPr preferRelativeResize="0"/>
          <p:nvPr/>
        </p:nvPicPr>
        <p:blipFill>
          <a:blip r:embed="rId3">
            <a:alphaModFix/>
          </a:blip>
          <a:stretch>
            <a:fillRect/>
          </a:stretch>
        </p:blipFill>
        <p:spPr>
          <a:xfrm>
            <a:off x="1175938" y="954600"/>
            <a:ext cx="6792125" cy="3450325"/>
          </a:xfrm>
          <a:prstGeom prst="rect">
            <a:avLst/>
          </a:prstGeom>
          <a:noFill/>
          <a:ln>
            <a:noFill/>
          </a:ln>
        </p:spPr>
      </p:pic>
      <p:pic>
        <p:nvPicPr>
          <p:cNvPr id="541" name="Google Shape;541;p64"/>
          <p:cNvPicPr preferRelativeResize="0"/>
          <p:nvPr/>
        </p:nvPicPr>
        <p:blipFill>
          <a:blip r:embed="rId4">
            <a:alphaModFix/>
          </a:blip>
          <a:stretch>
            <a:fillRect/>
          </a:stretch>
        </p:blipFill>
        <p:spPr>
          <a:xfrm>
            <a:off x="152400" y="4557325"/>
            <a:ext cx="4337746" cy="4337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00D2E9"/>
            </a:gs>
            <a:gs pos="100000">
              <a:srgbClr val="045962"/>
            </a:gs>
          </a:gsLst>
          <a:lin ang="5400012" scaled="0"/>
        </a:gradFill>
        <a:effectLst/>
      </p:bgPr>
    </p:bg>
    <p:spTree>
      <p:nvGrpSpPr>
        <p:cNvPr id="1" name="Shape 281"/>
        <p:cNvGrpSpPr/>
        <p:nvPr/>
      </p:nvGrpSpPr>
      <p:grpSpPr>
        <a:xfrm>
          <a:off x="0" y="0"/>
          <a:ext cx="0" cy="0"/>
          <a:chOff x="0" y="0"/>
          <a:chExt cx="0" cy="0"/>
        </a:xfrm>
      </p:grpSpPr>
      <p:sp>
        <p:nvSpPr>
          <p:cNvPr id="282" name="Google Shape;282;p38"/>
          <p:cNvSpPr/>
          <p:nvPr/>
        </p:nvSpPr>
        <p:spPr>
          <a:xfrm>
            <a:off x="1710400" y="1538975"/>
            <a:ext cx="2526000" cy="2665800"/>
          </a:xfrm>
          <a:prstGeom prst="rect">
            <a:avLst/>
          </a:prstGeom>
          <a:solidFill>
            <a:srgbClr val="FFFFFF">
              <a:alpha val="868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8"/>
          <p:cNvSpPr/>
          <p:nvPr/>
        </p:nvSpPr>
        <p:spPr>
          <a:xfrm>
            <a:off x="4343425" y="2743300"/>
            <a:ext cx="4735800" cy="2304000"/>
          </a:xfrm>
          <a:prstGeom prst="rect">
            <a:avLst/>
          </a:prstGeom>
          <a:solidFill>
            <a:srgbClr val="FFFFFF">
              <a:alpha val="868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4" name="Google Shape;284;p38"/>
          <p:cNvPicPr preferRelativeResize="0"/>
          <p:nvPr/>
        </p:nvPicPr>
        <p:blipFill>
          <a:blip r:embed="rId3">
            <a:alphaModFix/>
          </a:blip>
          <a:stretch>
            <a:fillRect/>
          </a:stretch>
        </p:blipFill>
        <p:spPr>
          <a:xfrm>
            <a:off x="113050" y="1839925"/>
            <a:ext cx="1489635" cy="998050"/>
          </a:xfrm>
          <a:prstGeom prst="rect">
            <a:avLst/>
          </a:prstGeom>
          <a:noFill/>
          <a:ln>
            <a:noFill/>
          </a:ln>
        </p:spPr>
      </p:pic>
      <p:pic>
        <p:nvPicPr>
          <p:cNvPr id="285" name="Google Shape;285;p38"/>
          <p:cNvPicPr preferRelativeResize="0"/>
          <p:nvPr/>
        </p:nvPicPr>
        <p:blipFill>
          <a:blip r:embed="rId4">
            <a:alphaModFix/>
          </a:blip>
          <a:stretch>
            <a:fillRect/>
          </a:stretch>
        </p:blipFill>
        <p:spPr>
          <a:xfrm>
            <a:off x="1866000" y="1845700"/>
            <a:ext cx="125575" cy="1107311"/>
          </a:xfrm>
          <a:prstGeom prst="rect">
            <a:avLst/>
          </a:prstGeom>
          <a:noFill/>
          <a:ln>
            <a:noFill/>
          </a:ln>
        </p:spPr>
      </p:pic>
      <p:pic>
        <p:nvPicPr>
          <p:cNvPr id="286" name="Google Shape;286;p38"/>
          <p:cNvPicPr preferRelativeResize="0"/>
          <p:nvPr/>
        </p:nvPicPr>
        <p:blipFill>
          <a:blip r:embed="rId5">
            <a:alphaModFix/>
          </a:blip>
          <a:stretch>
            <a:fillRect/>
          </a:stretch>
        </p:blipFill>
        <p:spPr>
          <a:xfrm>
            <a:off x="1346075" y="1799474"/>
            <a:ext cx="568714" cy="1199750"/>
          </a:xfrm>
          <a:prstGeom prst="rect">
            <a:avLst/>
          </a:prstGeom>
          <a:noFill/>
          <a:ln>
            <a:noFill/>
          </a:ln>
        </p:spPr>
      </p:pic>
      <p:sp>
        <p:nvSpPr>
          <p:cNvPr id="287" name="Google Shape;287;p38"/>
          <p:cNvSpPr/>
          <p:nvPr/>
        </p:nvSpPr>
        <p:spPr>
          <a:xfrm>
            <a:off x="113050" y="1161375"/>
            <a:ext cx="1489500" cy="6381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rgbClr val="666666"/>
                </a:solidFill>
              </a:rPr>
              <a:t>Physiological Energy</a:t>
            </a:r>
            <a:endParaRPr sz="1500">
              <a:solidFill>
                <a:srgbClr val="666666"/>
              </a:solidFill>
            </a:endParaRPr>
          </a:p>
        </p:txBody>
      </p:sp>
      <p:sp>
        <p:nvSpPr>
          <p:cNvPr id="288" name="Google Shape;288;p38"/>
          <p:cNvSpPr/>
          <p:nvPr/>
        </p:nvSpPr>
        <p:spPr>
          <a:xfrm>
            <a:off x="2219738" y="2097388"/>
            <a:ext cx="1305600" cy="603900"/>
          </a:xfrm>
          <a:prstGeom prst="rect">
            <a:avLst/>
          </a:prstGeom>
          <a:solidFill>
            <a:srgbClr val="FFFFFF">
              <a:alpha val="868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rgbClr val="666666"/>
                </a:solidFill>
              </a:rPr>
              <a:t>Transducer</a:t>
            </a:r>
            <a:endParaRPr sz="1500">
              <a:solidFill>
                <a:srgbClr val="666666"/>
              </a:solidFill>
            </a:endParaRPr>
          </a:p>
        </p:txBody>
      </p:sp>
      <p:sp>
        <p:nvSpPr>
          <p:cNvPr id="289" name="Google Shape;289;p38"/>
          <p:cNvSpPr/>
          <p:nvPr/>
        </p:nvSpPr>
        <p:spPr>
          <a:xfrm>
            <a:off x="2292351" y="3349550"/>
            <a:ext cx="1160400" cy="638100"/>
          </a:xfrm>
          <a:prstGeom prst="rect">
            <a:avLst/>
          </a:prstGeom>
          <a:solidFill>
            <a:srgbClr val="FFFFFF">
              <a:alpha val="868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rgbClr val="666666"/>
                </a:solidFill>
              </a:rPr>
              <a:t>Amplifier </a:t>
            </a:r>
            <a:endParaRPr sz="1500">
              <a:solidFill>
                <a:srgbClr val="666666"/>
              </a:solidFill>
            </a:endParaRPr>
          </a:p>
        </p:txBody>
      </p:sp>
      <p:sp>
        <p:nvSpPr>
          <p:cNvPr id="290" name="Google Shape;290;p38"/>
          <p:cNvSpPr/>
          <p:nvPr/>
        </p:nvSpPr>
        <p:spPr>
          <a:xfrm>
            <a:off x="3719899" y="3349550"/>
            <a:ext cx="1547400" cy="638100"/>
          </a:xfrm>
          <a:prstGeom prst="rect">
            <a:avLst/>
          </a:prstGeom>
          <a:solidFill>
            <a:srgbClr val="FFFFFF">
              <a:alpha val="868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rgbClr val="666666"/>
                </a:solidFill>
              </a:rPr>
              <a:t>Analog-Digital Converter </a:t>
            </a:r>
            <a:endParaRPr sz="1500">
              <a:solidFill>
                <a:srgbClr val="666666"/>
              </a:solidFill>
            </a:endParaRPr>
          </a:p>
        </p:txBody>
      </p:sp>
      <p:sp>
        <p:nvSpPr>
          <p:cNvPr id="291" name="Google Shape;291;p38"/>
          <p:cNvSpPr/>
          <p:nvPr/>
        </p:nvSpPr>
        <p:spPr>
          <a:xfrm>
            <a:off x="5672499" y="3349550"/>
            <a:ext cx="1547400" cy="638100"/>
          </a:xfrm>
          <a:prstGeom prst="rect">
            <a:avLst/>
          </a:prstGeom>
          <a:solidFill>
            <a:srgbClr val="FFFFFF">
              <a:alpha val="868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rgbClr val="666666"/>
                </a:solidFill>
              </a:rPr>
              <a:t>Signal Processing </a:t>
            </a:r>
            <a:endParaRPr sz="1500">
              <a:solidFill>
                <a:srgbClr val="666666"/>
              </a:solidFill>
            </a:endParaRPr>
          </a:p>
        </p:txBody>
      </p:sp>
      <p:sp>
        <p:nvSpPr>
          <p:cNvPr id="292" name="Google Shape;292;p38"/>
          <p:cNvSpPr/>
          <p:nvPr/>
        </p:nvSpPr>
        <p:spPr>
          <a:xfrm>
            <a:off x="5672499" y="4373850"/>
            <a:ext cx="1547400" cy="638100"/>
          </a:xfrm>
          <a:prstGeom prst="rect">
            <a:avLst/>
          </a:prstGeom>
          <a:solidFill>
            <a:srgbClr val="FFFFFF">
              <a:alpha val="868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rgbClr val="666666"/>
                </a:solidFill>
              </a:rPr>
              <a:t>Feature Extraction </a:t>
            </a:r>
            <a:endParaRPr sz="1500">
              <a:solidFill>
                <a:srgbClr val="666666"/>
              </a:solidFill>
            </a:endParaRPr>
          </a:p>
        </p:txBody>
      </p:sp>
      <p:sp>
        <p:nvSpPr>
          <p:cNvPr id="293" name="Google Shape;293;p38"/>
          <p:cNvSpPr/>
          <p:nvPr/>
        </p:nvSpPr>
        <p:spPr>
          <a:xfrm>
            <a:off x="7443249" y="4373850"/>
            <a:ext cx="1547400" cy="638100"/>
          </a:xfrm>
          <a:prstGeom prst="rect">
            <a:avLst/>
          </a:prstGeom>
          <a:solidFill>
            <a:srgbClr val="FFFFFF">
              <a:alpha val="868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rgbClr val="666666"/>
                </a:solidFill>
              </a:rPr>
              <a:t>Classification </a:t>
            </a:r>
            <a:endParaRPr sz="1500">
              <a:solidFill>
                <a:srgbClr val="666666"/>
              </a:solidFill>
            </a:endParaRPr>
          </a:p>
        </p:txBody>
      </p:sp>
      <p:sp>
        <p:nvSpPr>
          <p:cNvPr id="294" name="Google Shape;294;p38"/>
          <p:cNvSpPr/>
          <p:nvPr/>
        </p:nvSpPr>
        <p:spPr>
          <a:xfrm>
            <a:off x="141950" y="108825"/>
            <a:ext cx="8569500" cy="8565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rgbClr val="666666"/>
                </a:solidFill>
              </a:rPr>
              <a:t>Accurate Biosignal Representation Starts with Processing</a:t>
            </a:r>
            <a:endParaRPr sz="2500">
              <a:solidFill>
                <a:srgbClr val="666666"/>
              </a:solidFill>
            </a:endParaRPr>
          </a:p>
        </p:txBody>
      </p:sp>
      <p:cxnSp>
        <p:nvCxnSpPr>
          <p:cNvPr id="295" name="Google Shape;295;p38"/>
          <p:cNvCxnSpPr>
            <a:stCxn id="290" idx="3"/>
            <a:endCxn id="291" idx="1"/>
          </p:cNvCxnSpPr>
          <p:nvPr/>
        </p:nvCxnSpPr>
        <p:spPr>
          <a:xfrm>
            <a:off x="5267299" y="3668600"/>
            <a:ext cx="405300" cy="0"/>
          </a:xfrm>
          <a:prstGeom prst="straightConnector1">
            <a:avLst/>
          </a:prstGeom>
          <a:noFill/>
          <a:ln w="9525" cap="flat" cmpd="sng">
            <a:solidFill>
              <a:schemeClr val="dk2"/>
            </a:solidFill>
            <a:prstDash val="solid"/>
            <a:round/>
            <a:headEnd type="oval" w="med" len="med"/>
            <a:tailEnd type="triangle" w="med" len="med"/>
          </a:ln>
        </p:spPr>
      </p:cxnSp>
      <p:cxnSp>
        <p:nvCxnSpPr>
          <p:cNvPr id="296" name="Google Shape;296;p38"/>
          <p:cNvCxnSpPr>
            <a:stCxn id="291" idx="2"/>
            <a:endCxn id="292" idx="0"/>
          </p:cNvCxnSpPr>
          <p:nvPr/>
        </p:nvCxnSpPr>
        <p:spPr>
          <a:xfrm>
            <a:off x="6446199" y="3987650"/>
            <a:ext cx="0" cy="386100"/>
          </a:xfrm>
          <a:prstGeom prst="straightConnector1">
            <a:avLst/>
          </a:prstGeom>
          <a:noFill/>
          <a:ln w="9525" cap="flat" cmpd="sng">
            <a:solidFill>
              <a:schemeClr val="dk2"/>
            </a:solidFill>
            <a:prstDash val="solid"/>
            <a:round/>
            <a:headEnd type="oval" w="med" len="med"/>
            <a:tailEnd type="triangle" w="med" len="med"/>
          </a:ln>
        </p:spPr>
      </p:cxnSp>
      <p:cxnSp>
        <p:nvCxnSpPr>
          <p:cNvPr id="297" name="Google Shape;297;p38"/>
          <p:cNvCxnSpPr>
            <a:stCxn id="292" idx="3"/>
            <a:endCxn id="293" idx="1"/>
          </p:cNvCxnSpPr>
          <p:nvPr/>
        </p:nvCxnSpPr>
        <p:spPr>
          <a:xfrm>
            <a:off x="7219899" y="4692900"/>
            <a:ext cx="223500" cy="0"/>
          </a:xfrm>
          <a:prstGeom prst="straightConnector1">
            <a:avLst/>
          </a:prstGeom>
          <a:noFill/>
          <a:ln w="9525" cap="flat" cmpd="sng">
            <a:solidFill>
              <a:schemeClr val="dk2"/>
            </a:solidFill>
            <a:prstDash val="solid"/>
            <a:round/>
            <a:headEnd type="oval" w="med" len="med"/>
            <a:tailEnd type="triangle" w="med" len="med"/>
          </a:ln>
        </p:spPr>
      </p:cxnSp>
      <p:cxnSp>
        <p:nvCxnSpPr>
          <p:cNvPr id="298" name="Google Shape;298;p38"/>
          <p:cNvCxnSpPr>
            <a:stCxn id="289" idx="3"/>
            <a:endCxn id="290" idx="1"/>
          </p:cNvCxnSpPr>
          <p:nvPr/>
        </p:nvCxnSpPr>
        <p:spPr>
          <a:xfrm>
            <a:off x="3452751" y="3668600"/>
            <a:ext cx="267000" cy="0"/>
          </a:xfrm>
          <a:prstGeom prst="straightConnector1">
            <a:avLst/>
          </a:prstGeom>
          <a:noFill/>
          <a:ln w="9525" cap="flat" cmpd="sng">
            <a:solidFill>
              <a:schemeClr val="dk2"/>
            </a:solidFill>
            <a:prstDash val="solid"/>
            <a:round/>
            <a:headEnd type="oval" w="med" len="med"/>
            <a:tailEnd type="triangle" w="med" len="med"/>
          </a:ln>
        </p:spPr>
      </p:cxnSp>
      <p:cxnSp>
        <p:nvCxnSpPr>
          <p:cNvPr id="299" name="Google Shape;299;p38"/>
          <p:cNvCxnSpPr>
            <a:stCxn id="285" idx="3"/>
            <a:endCxn id="288" idx="1"/>
          </p:cNvCxnSpPr>
          <p:nvPr/>
        </p:nvCxnSpPr>
        <p:spPr>
          <a:xfrm>
            <a:off x="1991575" y="2399355"/>
            <a:ext cx="228300" cy="0"/>
          </a:xfrm>
          <a:prstGeom prst="straightConnector1">
            <a:avLst/>
          </a:prstGeom>
          <a:noFill/>
          <a:ln w="9525" cap="flat" cmpd="sng">
            <a:solidFill>
              <a:schemeClr val="dk2"/>
            </a:solidFill>
            <a:prstDash val="solid"/>
            <a:round/>
            <a:headEnd type="oval" w="med" len="med"/>
            <a:tailEnd type="oval" w="med" len="med"/>
          </a:ln>
        </p:spPr>
      </p:cxnSp>
      <p:cxnSp>
        <p:nvCxnSpPr>
          <p:cNvPr id="300" name="Google Shape;300;p38"/>
          <p:cNvCxnSpPr>
            <a:stCxn id="288" idx="2"/>
            <a:endCxn id="289" idx="0"/>
          </p:cNvCxnSpPr>
          <p:nvPr/>
        </p:nvCxnSpPr>
        <p:spPr>
          <a:xfrm>
            <a:off x="2872538" y="2701288"/>
            <a:ext cx="0" cy="648300"/>
          </a:xfrm>
          <a:prstGeom prst="straightConnector1">
            <a:avLst/>
          </a:prstGeom>
          <a:noFill/>
          <a:ln w="9525" cap="flat" cmpd="sng">
            <a:solidFill>
              <a:schemeClr val="dk2"/>
            </a:solidFill>
            <a:prstDash val="solid"/>
            <a:round/>
            <a:headEnd type="oval" w="med" len="med"/>
            <a:tailEnd type="triangle" w="med" len="med"/>
          </a:ln>
        </p:spPr>
      </p:cxnSp>
      <p:sp>
        <p:nvSpPr>
          <p:cNvPr id="301" name="Google Shape;301;p38"/>
          <p:cNvSpPr txBox="1"/>
          <p:nvPr/>
        </p:nvSpPr>
        <p:spPr>
          <a:xfrm>
            <a:off x="4343425" y="2743300"/>
            <a:ext cx="1022400" cy="40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Computer</a:t>
            </a:r>
            <a:endParaRPr/>
          </a:p>
        </p:txBody>
      </p:sp>
      <p:sp>
        <p:nvSpPr>
          <p:cNvPr id="302" name="Google Shape;302;p38"/>
          <p:cNvSpPr txBox="1"/>
          <p:nvPr/>
        </p:nvSpPr>
        <p:spPr>
          <a:xfrm>
            <a:off x="1710400" y="1538975"/>
            <a:ext cx="2219100" cy="40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Measuring Equipment</a:t>
            </a:r>
            <a:endParaRPr/>
          </a:p>
        </p:txBody>
      </p:sp>
      <p:sp>
        <p:nvSpPr>
          <p:cNvPr id="303" name="Google Shape;303;p38"/>
          <p:cNvSpPr/>
          <p:nvPr/>
        </p:nvSpPr>
        <p:spPr>
          <a:xfrm>
            <a:off x="5548350" y="3155175"/>
            <a:ext cx="1933800" cy="9438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00D2E9"/>
            </a:gs>
            <a:gs pos="100000">
              <a:srgbClr val="045962"/>
            </a:gs>
          </a:gsLst>
          <a:lin ang="5400012" scaled="0"/>
        </a:gradFill>
        <a:effectLst/>
      </p:bgPr>
    </p:bg>
    <p:spTree>
      <p:nvGrpSpPr>
        <p:cNvPr id="1" name="Shape 545"/>
        <p:cNvGrpSpPr/>
        <p:nvPr/>
      </p:nvGrpSpPr>
      <p:grpSpPr>
        <a:xfrm>
          <a:off x="0" y="0"/>
          <a:ext cx="0" cy="0"/>
          <a:chOff x="0" y="0"/>
          <a:chExt cx="0" cy="0"/>
        </a:xfrm>
      </p:grpSpPr>
      <p:sp>
        <p:nvSpPr>
          <p:cNvPr id="546" name="Google Shape;546;p65"/>
          <p:cNvSpPr/>
          <p:nvPr/>
        </p:nvSpPr>
        <p:spPr>
          <a:xfrm>
            <a:off x="263775" y="1205400"/>
            <a:ext cx="4279200" cy="27327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rgbClr val="666666"/>
                </a:solidFill>
              </a:rPr>
              <a:t>Part 3: </a:t>
            </a:r>
            <a:endParaRPr sz="2800">
              <a:solidFill>
                <a:srgbClr val="666666"/>
              </a:solidFill>
            </a:endParaRPr>
          </a:p>
          <a:p>
            <a:pPr marL="0" lvl="0" indent="0" algn="ctr" rtl="0">
              <a:spcBef>
                <a:spcPts val="0"/>
              </a:spcBef>
              <a:spcAft>
                <a:spcPts val="0"/>
              </a:spcAft>
              <a:buNone/>
            </a:pPr>
            <a:r>
              <a:rPr lang="en" sz="2800">
                <a:solidFill>
                  <a:srgbClr val="666666"/>
                </a:solidFill>
              </a:rPr>
              <a:t>Noise</a:t>
            </a:r>
            <a:endParaRPr sz="2800">
              <a:solidFill>
                <a:srgbClr val="666666"/>
              </a:solidFill>
            </a:endParaRPr>
          </a:p>
          <a:p>
            <a:pPr marL="0" lvl="0" indent="0" algn="ctr" rtl="0">
              <a:spcBef>
                <a:spcPts val="0"/>
              </a:spcBef>
              <a:spcAft>
                <a:spcPts val="0"/>
              </a:spcAft>
              <a:buNone/>
            </a:pPr>
            <a:endParaRPr sz="2800">
              <a:solidFill>
                <a:srgbClr val="666666"/>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00D2E9"/>
            </a:gs>
            <a:gs pos="100000">
              <a:srgbClr val="045962"/>
            </a:gs>
          </a:gsLst>
          <a:lin ang="5400012" scaled="0"/>
        </a:gradFill>
        <a:effectLst/>
      </p:bgPr>
    </p:bg>
    <p:spTree>
      <p:nvGrpSpPr>
        <p:cNvPr id="1" name="Shape 550"/>
        <p:cNvGrpSpPr/>
        <p:nvPr/>
      </p:nvGrpSpPr>
      <p:grpSpPr>
        <a:xfrm>
          <a:off x="0" y="0"/>
          <a:ext cx="0" cy="0"/>
          <a:chOff x="0" y="0"/>
          <a:chExt cx="0" cy="0"/>
        </a:xfrm>
      </p:grpSpPr>
      <p:sp>
        <p:nvSpPr>
          <p:cNvPr id="551" name="Google Shape;551;p66"/>
          <p:cNvSpPr/>
          <p:nvPr/>
        </p:nvSpPr>
        <p:spPr>
          <a:xfrm>
            <a:off x="1710400" y="1538975"/>
            <a:ext cx="2526000" cy="2665800"/>
          </a:xfrm>
          <a:prstGeom prst="rect">
            <a:avLst/>
          </a:prstGeom>
          <a:solidFill>
            <a:srgbClr val="FFFFFF">
              <a:alpha val="868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66"/>
          <p:cNvSpPr/>
          <p:nvPr/>
        </p:nvSpPr>
        <p:spPr>
          <a:xfrm>
            <a:off x="4343425" y="2743300"/>
            <a:ext cx="4735800" cy="2304000"/>
          </a:xfrm>
          <a:prstGeom prst="rect">
            <a:avLst/>
          </a:prstGeom>
          <a:solidFill>
            <a:srgbClr val="FFFFFF">
              <a:alpha val="868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3" name="Google Shape;553;p66"/>
          <p:cNvPicPr preferRelativeResize="0"/>
          <p:nvPr/>
        </p:nvPicPr>
        <p:blipFill>
          <a:blip r:embed="rId3">
            <a:alphaModFix/>
          </a:blip>
          <a:stretch>
            <a:fillRect/>
          </a:stretch>
        </p:blipFill>
        <p:spPr>
          <a:xfrm>
            <a:off x="113050" y="1839925"/>
            <a:ext cx="1489635" cy="998050"/>
          </a:xfrm>
          <a:prstGeom prst="rect">
            <a:avLst/>
          </a:prstGeom>
          <a:noFill/>
          <a:ln>
            <a:noFill/>
          </a:ln>
        </p:spPr>
      </p:pic>
      <p:pic>
        <p:nvPicPr>
          <p:cNvPr id="554" name="Google Shape;554;p66"/>
          <p:cNvPicPr preferRelativeResize="0"/>
          <p:nvPr/>
        </p:nvPicPr>
        <p:blipFill>
          <a:blip r:embed="rId4">
            <a:alphaModFix/>
          </a:blip>
          <a:stretch>
            <a:fillRect/>
          </a:stretch>
        </p:blipFill>
        <p:spPr>
          <a:xfrm>
            <a:off x="1866000" y="1845700"/>
            <a:ext cx="125575" cy="1107311"/>
          </a:xfrm>
          <a:prstGeom prst="rect">
            <a:avLst/>
          </a:prstGeom>
          <a:noFill/>
          <a:ln>
            <a:noFill/>
          </a:ln>
        </p:spPr>
      </p:pic>
      <p:pic>
        <p:nvPicPr>
          <p:cNvPr id="555" name="Google Shape;555;p66"/>
          <p:cNvPicPr preferRelativeResize="0"/>
          <p:nvPr/>
        </p:nvPicPr>
        <p:blipFill>
          <a:blip r:embed="rId5">
            <a:alphaModFix/>
          </a:blip>
          <a:stretch>
            <a:fillRect/>
          </a:stretch>
        </p:blipFill>
        <p:spPr>
          <a:xfrm>
            <a:off x="1346075" y="1799474"/>
            <a:ext cx="568714" cy="1199750"/>
          </a:xfrm>
          <a:prstGeom prst="rect">
            <a:avLst/>
          </a:prstGeom>
          <a:noFill/>
          <a:ln>
            <a:noFill/>
          </a:ln>
        </p:spPr>
      </p:pic>
      <p:sp>
        <p:nvSpPr>
          <p:cNvPr id="556" name="Google Shape;556;p66"/>
          <p:cNvSpPr/>
          <p:nvPr/>
        </p:nvSpPr>
        <p:spPr>
          <a:xfrm>
            <a:off x="113050" y="1161375"/>
            <a:ext cx="1489500" cy="6381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rgbClr val="666666"/>
                </a:solidFill>
              </a:rPr>
              <a:t>Physiological Energy</a:t>
            </a:r>
            <a:endParaRPr sz="1500">
              <a:solidFill>
                <a:srgbClr val="666666"/>
              </a:solidFill>
            </a:endParaRPr>
          </a:p>
        </p:txBody>
      </p:sp>
      <p:sp>
        <p:nvSpPr>
          <p:cNvPr id="557" name="Google Shape;557;p66"/>
          <p:cNvSpPr/>
          <p:nvPr/>
        </p:nvSpPr>
        <p:spPr>
          <a:xfrm>
            <a:off x="2219738" y="2097388"/>
            <a:ext cx="1305600" cy="603900"/>
          </a:xfrm>
          <a:prstGeom prst="rect">
            <a:avLst/>
          </a:prstGeom>
          <a:solidFill>
            <a:srgbClr val="FFFFFF">
              <a:alpha val="868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rgbClr val="666666"/>
                </a:solidFill>
              </a:rPr>
              <a:t>Transducer</a:t>
            </a:r>
            <a:endParaRPr sz="1500">
              <a:solidFill>
                <a:srgbClr val="666666"/>
              </a:solidFill>
            </a:endParaRPr>
          </a:p>
        </p:txBody>
      </p:sp>
      <p:sp>
        <p:nvSpPr>
          <p:cNvPr id="558" name="Google Shape;558;p66"/>
          <p:cNvSpPr/>
          <p:nvPr/>
        </p:nvSpPr>
        <p:spPr>
          <a:xfrm>
            <a:off x="2292351" y="3349550"/>
            <a:ext cx="1160400" cy="638100"/>
          </a:xfrm>
          <a:prstGeom prst="rect">
            <a:avLst/>
          </a:prstGeom>
          <a:solidFill>
            <a:srgbClr val="FFFFFF">
              <a:alpha val="868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rgbClr val="666666"/>
                </a:solidFill>
              </a:rPr>
              <a:t>Amplifier </a:t>
            </a:r>
            <a:endParaRPr sz="1500">
              <a:solidFill>
                <a:srgbClr val="666666"/>
              </a:solidFill>
            </a:endParaRPr>
          </a:p>
        </p:txBody>
      </p:sp>
      <p:sp>
        <p:nvSpPr>
          <p:cNvPr id="559" name="Google Shape;559;p66"/>
          <p:cNvSpPr/>
          <p:nvPr/>
        </p:nvSpPr>
        <p:spPr>
          <a:xfrm>
            <a:off x="3719899" y="3349550"/>
            <a:ext cx="1547400" cy="638100"/>
          </a:xfrm>
          <a:prstGeom prst="rect">
            <a:avLst/>
          </a:prstGeom>
          <a:solidFill>
            <a:srgbClr val="FFFFFF">
              <a:alpha val="868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rgbClr val="666666"/>
                </a:solidFill>
              </a:rPr>
              <a:t>Analog-Digital Converter </a:t>
            </a:r>
            <a:endParaRPr sz="1500">
              <a:solidFill>
                <a:srgbClr val="666666"/>
              </a:solidFill>
            </a:endParaRPr>
          </a:p>
        </p:txBody>
      </p:sp>
      <p:sp>
        <p:nvSpPr>
          <p:cNvPr id="560" name="Google Shape;560;p66"/>
          <p:cNvSpPr/>
          <p:nvPr/>
        </p:nvSpPr>
        <p:spPr>
          <a:xfrm>
            <a:off x="5672499" y="3349550"/>
            <a:ext cx="1547400" cy="638100"/>
          </a:xfrm>
          <a:prstGeom prst="rect">
            <a:avLst/>
          </a:prstGeom>
          <a:solidFill>
            <a:srgbClr val="FFFFFF">
              <a:alpha val="868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rgbClr val="666666"/>
                </a:solidFill>
              </a:rPr>
              <a:t>Signal Processing </a:t>
            </a:r>
            <a:endParaRPr sz="1500">
              <a:solidFill>
                <a:srgbClr val="666666"/>
              </a:solidFill>
            </a:endParaRPr>
          </a:p>
        </p:txBody>
      </p:sp>
      <p:sp>
        <p:nvSpPr>
          <p:cNvPr id="561" name="Google Shape;561;p66"/>
          <p:cNvSpPr/>
          <p:nvPr/>
        </p:nvSpPr>
        <p:spPr>
          <a:xfrm>
            <a:off x="5672499" y="4373850"/>
            <a:ext cx="1547400" cy="638100"/>
          </a:xfrm>
          <a:prstGeom prst="rect">
            <a:avLst/>
          </a:prstGeom>
          <a:solidFill>
            <a:srgbClr val="FFFFFF">
              <a:alpha val="868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rgbClr val="666666"/>
                </a:solidFill>
              </a:rPr>
              <a:t>Feature Extraction </a:t>
            </a:r>
            <a:endParaRPr sz="1500">
              <a:solidFill>
                <a:srgbClr val="666666"/>
              </a:solidFill>
            </a:endParaRPr>
          </a:p>
        </p:txBody>
      </p:sp>
      <p:sp>
        <p:nvSpPr>
          <p:cNvPr id="562" name="Google Shape;562;p66"/>
          <p:cNvSpPr/>
          <p:nvPr/>
        </p:nvSpPr>
        <p:spPr>
          <a:xfrm>
            <a:off x="7443249" y="4373850"/>
            <a:ext cx="1547400" cy="638100"/>
          </a:xfrm>
          <a:prstGeom prst="rect">
            <a:avLst/>
          </a:prstGeom>
          <a:solidFill>
            <a:srgbClr val="FFFFFF">
              <a:alpha val="8683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solidFill>
                  <a:srgbClr val="666666"/>
                </a:solidFill>
              </a:rPr>
              <a:t>Classification </a:t>
            </a:r>
            <a:endParaRPr sz="1500">
              <a:solidFill>
                <a:srgbClr val="666666"/>
              </a:solidFill>
            </a:endParaRPr>
          </a:p>
        </p:txBody>
      </p:sp>
      <p:sp>
        <p:nvSpPr>
          <p:cNvPr id="563" name="Google Shape;563;p66"/>
          <p:cNvSpPr/>
          <p:nvPr/>
        </p:nvSpPr>
        <p:spPr>
          <a:xfrm>
            <a:off x="141950" y="108825"/>
            <a:ext cx="8569500" cy="8565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rgbClr val="666666"/>
                </a:solidFill>
              </a:rPr>
              <a:t>Noise affects all parts of acquisition</a:t>
            </a:r>
            <a:endParaRPr sz="2500">
              <a:solidFill>
                <a:srgbClr val="666666"/>
              </a:solidFill>
            </a:endParaRPr>
          </a:p>
        </p:txBody>
      </p:sp>
      <p:cxnSp>
        <p:nvCxnSpPr>
          <p:cNvPr id="564" name="Google Shape;564;p66"/>
          <p:cNvCxnSpPr>
            <a:stCxn id="559" idx="3"/>
            <a:endCxn id="560" idx="1"/>
          </p:cNvCxnSpPr>
          <p:nvPr/>
        </p:nvCxnSpPr>
        <p:spPr>
          <a:xfrm>
            <a:off x="5267299" y="3668600"/>
            <a:ext cx="405300" cy="0"/>
          </a:xfrm>
          <a:prstGeom prst="straightConnector1">
            <a:avLst/>
          </a:prstGeom>
          <a:noFill/>
          <a:ln w="9525" cap="flat" cmpd="sng">
            <a:solidFill>
              <a:schemeClr val="dk2"/>
            </a:solidFill>
            <a:prstDash val="solid"/>
            <a:round/>
            <a:headEnd type="oval" w="med" len="med"/>
            <a:tailEnd type="triangle" w="med" len="med"/>
          </a:ln>
        </p:spPr>
      </p:cxnSp>
      <p:cxnSp>
        <p:nvCxnSpPr>
          <p:cNvPr id="565" name="Google Shape;565;p66"/>
          <p:cNvCxnSpPr>
            <a:stCxn id="560" idx="2"/>
            <a:endCxn id="561" idx="0"/>
          </p:cNvCxnSpPr>
          <p:nvPr/>
        </p:nvCxnSpPr>
        <p:spPr>
          <a:xfrm>
            <a:off x="6446199" y="3987650"/>
            <a:ext cx="0" cy="386100"/>
          </a:xfrm>
          <a:prstGeom prst="straightConnector1">
            <a:avLst/>
          </a:prstGeom>
          <a:noFill/>
          <a:ln w="9525" cap="flat" cmpd="sng">
            <a:solidFill>
              <a:schemeClr val="dk2"/>
            </a:solidFill>
            <a:prstDash val="solid"/>
            <a:round/>
            <a:headEnd type="oval" w="med" len="med"/>
            <a:tailEnd type="triangle" w="med" len="med"/>
          </a:ln>
        </p:spPr>
      </p:cxnSp>
      <p:cxnSp>
        <p:nvCxnSpPr>
          <p:cNvPr id="566" name="Google Shape;566;p66"/>
          <p:cNvCxnSpPr>
            <a:stCxn id="561" idx="3"/>
            <a:endCxn id="562" idx="1"/>
          </p:cNvCxnSpPr>
          <p:nvPr/>
        </p:nvCxnSpPr>
        <p:spPr>
          <a:xfrm>
            <a:off x="7219899" y="4692900"/>
            <a:ext cx="223500" cy="0"/>
          </a:xfrm>
          <a:prstGeom prst="straightConnector1">
            <a:avLst/>
          </a:prstGeom>
          <a:noFill/>
          <a:ln w="9525" cap="flat" cmpd="sng">
            <a:solidFill>
              <a:schemeClr val="dk2"/>
            </a:solidFill>
            <a:prstDash val="solid"/>
            <a:round/>
            <a:headEnd type="oval" w="med" len="med"/>
            <a:tailEnd type="triangle" w="med" len="med"/>
          </a:ln>
        </p:spPr>
      </p:cxnSp>
      <p:cxnSp>
        <p:nvCxnSpPr>
          <p:cNvPr id="567" name="Google Shape;567;p66"/>
          <p:cNvCxnSpPr>
            <a:stCxn id="558" idx="3"/>
            <a:endCxn id="559" idx="1"/>
          </p:cNvCxnSpPr>
          <p:nvPr/>
        </p:nvCxnSpPr>
        <p:spPr>
          <a:xfrm>
            <a:off x="3452751" y="3668600"/>
            <a:ext cx="267000" cy="0"/>
          </a:xfrm>
          <a:prstGeom prst="straightConnector1">
            <a:avLst/>
          </a:prstGeom>
          <a:noFill/>
          <a:ln w="9525" cap="flat" cmpd="sng">
            <a:solidFill>
              <a:schemeClr val="dk2"/>
            </a:solidFill>
            <a:prstDash val="solid"/>
            <a:round/>
            <a:headEnd type="oval" w="med" len="med"/>
            <a:tailEnd type="triangle" w="med" len="med"/>
          </a:ln>
        </p:spPr>
      </p:cxnSp>
      <p:cxnSp>
        <p:nvCxnSpPr>
          <p:cNvPr id="568" name="Google Shape;568;p66"/>
          <p:cNvCxnSpPr>
            <a:stCxn id="554" idx="3"/>
            <a:endCxn id="557" idx="1"/>
          </p:cNvCxnSpPr>
          <p:nvPr/>
        </p:nvCxnSpPr>
        <p:spPr>
          <a:xfrm>
            <a:off x="1991575" y="2399355"/>
            <a:ext cx="228300" cy="0"/>
          </a:xfrm>
          <a:prstGeom prst="straightConnector1">
            <a:avLst/>
          </a:prstGeom>
          <a:noFill/>
          <a:ln w="9525" cap="flat" cmpd="sng">
            <a:solidFill>
              <a:schemeClr val="dk2"/>
            </a:solidFill>
            <a:prstDash val="solid"/>
            <a:round/>
            <a:headEnd type="oval" w="med" len="med"/>
            <a:tailEnd type="oval" w="med" len="med"/>
          </a:ln>
        </p:spPr>
      </p:cxnSp>
      <p:cxnSp>
        <p:nvCxnSpPr>
          <p:cNvPr id="569" name="Google Shape;569;p66"/>
          <p:cNvCxnSpPr>
            <a:stCxn id="557" idx="2"/>
            <a:endCxn id="558" idx="0"/>
          </p:cNvCxnSpPr>
          <p:nvPr/>
        </p:nvCxnSpPr>
        <p:spPr>
          <a:xfrm>
            <a:off x="2872538" y="2701288"/>
            <a:ext cx="0" cy="648300"/>
          </a:xfrm>
          <a:prstGeom prst="straightConnector1">
            <a:avLst/>
          </a:prstGeom>
          <a:noFill/>
          <a:ln w="9525" cap="flat" cmpd="sng">
            <a:solidFill>
              <a:schemeClr val="dk2"/>
            </a:solidFill>
            <a:prstDash val="solid"/>
            <a:round/>
            <a:headEnd type="oval" w="med" len="med"/>
            <a:tailEnd type="triangle" w="med" len="med"/>
          </a:ln>
        </p:spPr>
      </p:cxnSp>
      <p:sp>
        <p:nvSpPr>
          <p:cNvPr id="570" name="Google Shape;570;p66"/>
          <p:cNvSpPr txBox="1"/>
          <p:nvPr/>
        </p:nvSpPr>
        <p:spPr>
          <a:xfrm>
            <a:off x="4343425" y="2743300"/>
            <a:ext cx="1022400" cy="40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Computer</a:t>
            </a:r>
            <a:endParaRPr/>
          </a:p>
        </p:txBody>
      </p:sp>
      <p:sp>
        <p:nvSpPr>
          <p:cNvPr id="571" name="Google Shape;571;p66"/>
          <p:cNvSpPr txBox="1"/>
          <p:nvPr/>
        </p:nvSpPr>
        <p:spPr>
          <a:xfrm>
            <a:off x="1710400" y="1538975"/>
            <a:ext cx="2219100" cy="40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Measuring Equipment</a:t>
            </a:r>
            <a:endParaRPr/>
          </a:p>
        </p:txBody>
      </p:sp>
      <p:sp>
        <p:nvSpPr>
          <p:cNvPr id="572" name="Google Shape;572;p66"/>
          <p:cNvSpPr/>
          <p:nvPr/>
        </p:nvSpPr>
        <p:spPr>
          <a:xfrm>
            <a:off x="419350" y="3207600"/>
            <a:ext cx="876900" cy="508800"/>
          </a:xfrm>
          <a:prstGeom prst="rect">
            <a:avLst/>
          </a:prstGeom>
          <a:solidFill>
            <a:srgbClr val="FF9900"/>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666666"/>
                </a:solidFill>
              </a:rPr>
              <a:t>Noise!</a:t>
            </a:r>
            <a:endParaRPr sz="1700">
              <a:solidFill>
                <a:srgbClr val="666666"/>
              </a:solidFill>
            </a:endParaRPr>
          </a:p>
        </p:txBody>
      </p:sp>
      <p:cxnSp>
        <p:nvCxnSpPr>
          <p:cNvPr id="573" name="Google Shape;573;p66"/>
          <p:cNvCxnSpPr>
            <a:stCxn id="572" idx="0"/>
            <a:endCxn id="553" idx="2"/>
          </p:cNvCxnSpPr>
          <p:nvPr/>
        </p:nvCxnSpPr>
        <p:spPr>
          <a:xfrm rot="10800000">
            <a:off x="857800" y="2838000"/>
            <a:ext cx="0" cy="369600"/>
          </a:xfrm>
          <a:prstGeom prst="straightConnector1">
            <a:avLst/>
          </a:prstGeom>
          <a:noFill/>
          <a:ln w="9525" cap="flat" cmpd="sng">
            <a:solidFill>
              <a:schemeClr val="dk2"/>
            </a:solidFill>
            <a:prstDash val="solid"/>
            <a:round/>
            <a:headEnd type="none" w="med" len="med"/>
            <a:tailEnd type="triangle" w="med" len="med"/>
          </a:ln>
        </p:spPr>
      </p:cxnSp>
      <p:sp>
        <p:nvSpPr>
          <p:cNvPr id="574" name="Google Shape;574;p66"/>
          <p:cNvSpPr/>
          <p:nvPr/>
        </p:nvSpPr>
        <p:spPr>
          <a:xfrm>
            <a:off x="2434100" y="940350"/>
            <a:ext cx="876900" cy="508800"/>
          </a:xfrm>
          <a:prstGeom prst="rect">
            <a:avLst/>
          </a:prstGeom>
          <a:solidFill>
            <a:srgbClr val="FF9900"/>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666666"/>
                </a:solidFill>
              </a:rPr>
              <a:t>Noise!</a:t>
            </a:r>
            <a:endParaRPr sz="1700">
              <a:solidFill>
                <a:srgbClr val="666666"/>
              </a:solidFill>
            </a:endParaRPr>
          </a:p>
        </p:txBody>
      </p:sp>
      <p:cxnSp>
        <p:nvCxnSpPr>
          <p:cNvPr id="575" name="Google Shape;575;p66"/>
          <p:cNvCxnSpPr>
            <a:stCxn id="574" idx="2"/>
            <a:endCxn id="557" idx="0"/>
          </p:cNvCxnSpPr>
          <p:nvPr/>
        </p:nvCxnSpPr>
        <p:spPr>
          <a:xfrm>
            <a:off x="2872550" y="1449150"/>
            <a:ext cx="0" cy="648300"/>
          </a:xfrm>
          <a:prstGeom prst="straightConnector1">
            <a:avLst/>
          </a:prstGeom>
          <a:noFill/>
          <a:ln w="9525" cap="flat" cmpd="sng">
            <a:solidFill>
              <a:schemeClr val="dk2"/>
            </a:solidFill>
            <a:prstDash val="solid"/>
            <a:round/>
            <a:headEnd type="none" w="med" len="med"/>
            <a:tailEnd type="triangle" w="med" len="med"/>
          </a:ln>
        </p:spPr>
      </p:cxnSp>
      <p:sp>
        <p:nvSpPr>
          <p:cNvPr id="576" name="Google Shape;576;p66"/>
          <p:cNvSpPr/>
          <p:nvPr/>
        </p:nvSpPr>
        <p:spPr>
          <a:xfrm>
            <a:off x="3311000" y="4373850"/>
            <a:ext cx="876900" cy="508800"/>
          </a:xfrm>
          <a:prstGeom prst="rect">
            <a:avLst/>
          </a:prstGeom>
          <a:solidFill>
            <a:srgbClr val="FF9900"/>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666666"/>
                </a:solidFill>
              </a:rPr>
              <a:t>Noise!</a:t>
            </a:r>
            <a:endParaRPr sz="1700">
              <a:solidFill>
                <a:srgbClr val="666666"/>
              </a:solidFill>
            </a:endParaRPr>
          </a:p>
        </p:txBody>
      </p:sp>
      <p:cxnSp>
        <p:nvCxnSpPr>
          <p:cNvPr id="577" name="Google Shape;577;p66"/>
          <p:cNvCxnSpPr>
            <a:stCxn id="576" idx="0"/>
            <a:endCxn id="558" idx="2"/>
          </p:cNvCxnSpPr>
          <p:nvPr/>
        </p:nvCxnSpPr>
        <p:spPr>
          <a:xfrm rot="10800000">
            <a:off x="2872550" y="3987750"/>
            <a:ext cx="876900" cy="386100"/>
          </a:xfrm>
          <a:prstGeom prst="straightConnector1">
            <a:avLst/>
          </a:prstGeom>
          <a:noFill/>
          <a:ln w="9525" cap="flat" cmpd="sng">
            <a:solidFill>
              <a:schemeClr val="dk2"/>
            </a:solidFill>
            <a:prstDash val="solid"/>
            <a:round/>
            <a:headEnd type="none" w="med" len="med"/>
            <a:tailEnd type="triangle" w="med" len="med"/>
          </a:ln>
        </p:spPr>
      </p:cxnSp>
      <p:cxnSp>
        <p:nvCxnSpPr>
          <p:cNvPr id="578" name="Google Shape;578;p66"/>
          <p:cNvCxnSpPr>
            <a:stCxn id="576" idx="0"/>
          </p:cNvCxnSpPr>
          <p:nvPr/>
        </p:nvCxnSpPr>
        <p:spPr>
          <a:xfrm rot="10800000" flipH="1">
            <a:off x="3749450" y="3987750"/>
            <a:ext cx="697800" cy="3861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00D2E9"/>
            </a:gs>
            <a:gs pos="100000">
              <a:srgbClr val="045962"/>
            </a:gs>
          </a:gsLst>
          <a:lin ang="5400012" scaled="0"/>
        </a:gradFill>
        <a:effectLst/>
      </p:bgPr>
    </p:bg>
    <p:spTree>
      <p:nvGrpSpPr>
        <p:cNvPr id="1" name="Shape 582"/>
        <p:cNvGrpSpPr/>
        <p:nvPr/>
      </p:nvGrpSpPr>
      <p:grpSpPr>
        <a:xfrm>
          <a:off x="0" y="0"/>
          <a:ext cx="0" cy="0"/>
          <a:chOff x="0" y="0"/>
          <a:chExt cx="0" cy="0"/>
        </a:xfrm>
      </p:grpSpPr>
      <p:sp>
        <p:nvSpPr>
          <p:cNvPr id="583" name="Google Shape;583;p67"/>
          <p:cNvSpPr/>
          <p:nvPr/>
        </p:nvSpPr>
        <p:spPr>
          <a:xfrm>
            <a:off x="145800" y="130400"/>
            <a:ext cx="8784900" cy="6978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800">
              <a:solidFill>
                <a:srgbClr val="666666"/>
              </a:solidFill>
            </a:endParaRPr>
          </a:p>
          <a:p>
            <a:pPr marL="0" lvl="0" indent="0" algn="l" rtl="0">
              <a:spcBef>
                <a:spcPts val="0"/>
              </a:spcBef>
              <a:spcAft>
                <a:spcPts val="0"/>
              </a:spcAft>
              <a:buNone/>
            </a:pPr>
            <a:r>
              <a:rPr lang="en" sz="2800">
                <a:solidFill>
                  <a:srgbClr val="666666"/>
                </a:solidFill>
              </a:rPr>
              <a:t>Sources of Noise</a:t>
            </a:r>
            <a:endParaRPr sz="2800">
              <a:solidFill>
                <a:srgbClr val="666666"/>
              </a:solidFill>
            </a:endParaRPr>
          </a:p>
          <a:p>
            <a:pPr marL="0" lvl="0" indent="0" algn="l" rtl="0">
              <a:spcBef>
                <a:spcPts val="0"/>
              </a:spcBef>
              <a:spcAft>
                <a:spcPts val="0"/>
              </a:spcAft>
              <a:buNone/>
            </a:pPr>
            <a:endParaRPr sz="2800">
              <a:solidFill>
                <a:srgbClr val="666666"/>
              </a:solidFill>
            </a:endParaRPr>
          </a:p>
        </p:txBody>
      </p:sp>
      <p:sp>
        <p:nvSpPr>
          <p:cNvPr id="584" name="Google Shape;584;p67"/>
          <p:cNvSpPr/>
          <p:nvPr/>
        </p:nvSpPr>
        <p:spPr>
          <a:xfrm>
            <a:off x="239200" y="1279125"/>
            <a:ext cx="8784900" cy="35280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800">
              <a:solidFill>
                <a:srgbClr val="666666"/>
              </a:solidFill>
            </a:endParaRPr>
          </a:p>
          <a:p>
            <a:pPr marL="0" lvl="0" indent="0" algn="l" rtl="0">
              <a:lnSpc>
                <a:spcPct val="90000"/>
              </a:lnSpc>
              <a:spcBef>
                <a:spcPts val="1000"/>
              </a:spcBef>
              <a:spcAft>
                <a:spcPts val="0"/>
              </a:spcAft>
              <a:buClr>
                <a:schemeClr val="dk1"/>
              </a:buClr>
              <a:buSzPts val="1100"/>
              <a:buFont typeface="Arial"/>
              <a:buNone/>
            </a:pPr>
            <a:r>
              <a:rPr lang="en" sz="2400">
                <a:solidFill>
                  <a:schemeClr val="dk1"/>
                </a:solidFill>
              </a:rPr>
              <a:t>Measurement noise from:</a:t>
            </a:r>
            <a:endParaRPr sz="2400">
              <a:solidFill>
                <a:schemeClr val="dk1"/>
              </a:solidFill>
            </a:endParaRPr>
          </a:p>
          <a:p>
            <a:pPr marL="457200" lvl="0" indent="-381000" algn="l" rtl="0">
              <a:lnSpc>
                <a:spcPct val="90000"/>
              </a:lnSpc>
              <a:spcBef>
                <a:spcPts val="500"/>
              </a:spcBef>
              <a:spcAft>
                <a:spcPts val="0"/>
              </a:spcAft>
              <a:buClr>
                <a:srgbClr val="44546A"/>
              </a:buClr>
              <a:buSzPts val="2400"/>
              <a:buChar char="●"/>
            </a:pPr>
            <a:r>
              <a:rPr lang="en" sz="2400">
                <a:solidFill>
                  <a:srgbClr val="44546A"/>
                </a:solidFill>
              </a:rPr>
              <a:t>Electrodes</a:t>
            </a:r>
            <a:endParaRPr sz="2400">
              <a:solidFill>
                <a:srgbClr val="44546A"/>
              </a:solidFill>
            </a:endParaRPr>
          </a:p>
          <a:p>
            <a:pPr marL="914400" lvl="1" indent="-355600" algn="l" rtl="0">
              <a:lnSpc>
                <a:spcPct val="90000"/>
              </a:lnSpc>
              <a:spcBef>
                <a:spcPts val="0"/>
              </a:spcBef>
              <a:spcAft>
                <a:spcPts val="0"/>
              </a:spcAft>
              <a:buClr>
                <a:schemeClr val="dk1"/>
              </a:buClr>
              <a:buSzPts val="2000"/>
              <a:buChar char="○"/>
            </a:pPr>
            <a:r>
              <a:rPr lang="en" sz="2000">
                <a:solidFill>
                  <a:schemeClr val="dk1"/>
                </a:solidFill>
              </a:rPr>
              <a:t>Movement, coupling to skin changes</a:t>
            </a:r>
            <a:endParaRPr sz="2000">
              <a:solidFill>
                <a:schemeClr val="dk1"/>
              </a:solidFill>
            </a:endParaRPr>
          </a:p>
          <a:p>
            <a:pPr marL="914400" lvl="1" indent="-355600" algn="l" rtl="0">
              <a:lnSpc>
                <a:spcPct val="90000"/>
              </a:lnSpc>
              <a:spcBef>
                <a:spcPts val="0"/>
              </a:spcBef>
              <a:spcAft>
                <a:spcPts val="0"/>
              </a:spcAft>
              <a:buClr>
                <a:schemeClr val="dk1"/>
              </a:buClr>
              <a:buSzPts val="2000"/>
              <a:buChar char="○"/>
            </a:pPr>
            <a:r>
              <a:rPr lang="en" sz="2000">
                <a:solidFill>
                  <a:schemeClr val="dk1"/>
                </a:solidFill>
              </a:rPr>
              <a:t>Thermal noise àcaused by thermal agitation of electrons in a conductor</a:t>
            </a:r>
            <a:endParaRPr sz="2000">
              <a:solidFill>
                <a:schemeClr val="dk1"/>
              </a:solidFill>
            </a:endParaRPr>
          </a:p>
          <a:p>
            <a:pPr marL="457200" lvl="0" indent="-381000" algn="l" rtl="0">
              <a:lnSpc>
                <a:spcPct val="90000"/>
              </a:lnSpc>
              <a:spcBef>
                <a:spcPts val="0"/>
              </a:spcBef>
              <a:spcAft>
                <a:spcPts val="0"/>
              </a:spcAft>
              <a:buClr>
                <a:srgbClr val="44546A"/>
              </a:buClr>
              <a:buSzPts val="2400"/>
              <a:buChar char="●"/>
            </a:pPr>
            <a:r>
              <a:rPr lang="en" sz="2400">
                <a:solidFill>
                  <a:srgbClr val="44546A"/>
                </a:solidFill>
              </a:rPr>
              <a:t>Electronic components in the measurement circuit</a:t>
            </a:r>
            <a:endParaRPr sz="2400">
              <a:solidFill>
                <a:srgbClr val="44546A"/>
              </a:solidFill>
            </a:endParaRPr>
          </a:p>
          <a:p>
            <a:pPr marL="914400" lvl="1" indent="-355600" algn="l" rtl="0">
              <a:lnSpc>
                <a:spcPct val="90000"/>
              </a:lnSpc>
              <a:spcBef>
                <a:spcPts val="0"/>
              </a:spcBef>
              <a:spcAft>
                <a:spcPts val="0"/>
              </a:spcAft>
              <a:buClr>
                <a:schemeClr val="dk1"/>
              </a:buClr>
              <a:buSzPts val="2000"/>
              <a:buChar char="○"/>
            </a:pPr>
            <a:r>
              <a:rPr lang="en" sz="2000">
                <a:solidFill>
                  <a:schemeClr val="dk1"/>
                </a:solidFill>
              </a:rPr>
              <a:t>Amplifiers, resistors, </a:t>
            </a:r>
            <a:r>
              <a:rPr lang="en" sz="2000" i="1">
                <a:solidFill>
                  <a:schemeClr val="dk1"/>
                </a:solidFill>
              </a:rPr>
              <a:t>etc </a:t>
            </a:r>
            <a:r>
              <a:rPr lang="en" sz="2000">
                <a:solidFill>
                  <a:schemeClr val="dk1"/>
                </a:solidFill>
              </a:rPr>
              <a:t>each contribute some noise to the signal</a:t>
            </a:r>
            <a:endParaRPr sz="2000">
              <a:solidFill>
                <a:schemeClr val="dk1"/>
              </a:solidFill>
            </a:endParaRPr>
          </a:p>
          <a:p>
            <a:pPr marL="457200" lvl="0" indent="-381000" algn="l" rtl="0">
              <a:lnSpc>
                <a:spcPct val="90000"/>
              </a:lnSpc>
              <a:spcBef>
                <a:spcPts val="0"/>
              </a:spcBef>
              <a:spcAft>
                <a:spcPts val="0"/>
              </a:spcAft>
              <a:buClr>
                <a:srgbClr val="44546A"/>
              </a:buClr>
              <a:buSzPts val="2400"/>
              <a:buChar char="●"/>
            </a:pPr>
            <a:r>
              <a:rPr lang="en" sz="2400">
                <a:solidFill>
                  <a:srgbClr val="44546A"/>
                </a:solidFill>
              </a:rPr>
              <a:t>Electrical sources in the surrounding environment</a:t>
            </a:r>
            <a:endParaRPr sz="2400">
              <a:solidFill>
                <a:srgbClr val="44546A"/>
              </a:solidFill>
            </a:endParaRPr>
          </a:p>
          <a:p>
            <a:pPr marL="914400" lvl="1" indent="-355600" algn="l" rtl="0">
              <a:lnSpc>
                <a:spcPct val="90000"/>
              </a:lnSpc>
              <a:spcBef>
                <a:spcPts val="0"/>
              </a:spcBef>
              <a:spcAft>
                <a:spcPts val="0"/>
              </a:spcAft>
              <a:buClr>
                <a:schemeClr val="dk1"/>
              </a:buClr>
              <a:buSzPts val="2000"/>
              <a:buChar char="○"/>
            </a:pPr>
            <a:r>
              <a:rPr lang="en" sz="2000" i="1">
                <a:solidFill>
                  <a:schemeClr val="dk1"/>
                </a:solidFill>
              </a:rPr>
              <a:t>e.g. </a:t>
            </a:r>
            <a:r>
              <a:rPr lang="en" sz="2000">
                <a:solidFill>
                  <a:schemeClr val="dk1"/>
                </a:solidFill>
              </a:rPr>
              <a:t>60 Hz AC noise from power lines, fluorescent lights</a:t>
            </a:r>
            <a:endParaRPr sz="2000">
              <a:solidFill>
                <a:schemeClr val="dk1"/>
              </a:solidFill>
            </a:endParaRPr>
          </a:p>
          <a:p>
            <a:pPr marL="0" lvl="0" indent="0" algn="l" rtl="0">
              <a:spcBef>
                <a:spcPts val="0"/>
              </a:spcBef>
              <a:spcAft>
                <a:spcPts val="0"/>
              </a:spcAft>
              <a:buNone/>
            </a:pPr>
            <a:endParaRPr sz="2800">
              <a:solidFill>
                <a:srgbClr val="666666"/>
              </a:solidFill>
            </a:endParaRPr>
          </a:p>
          <a:p>
            <a:pPr marL="0" lvl="0" indent="0" algn="l" rtl="0">
              <a:spcBef>
                <a:spcPts val="0"/>
              </a:spcBef>
              <a:spcAft>
                <a:spcPts val="0"/>
              </a:spcAft>
              <a:buNone/>
            </a:pPr>
            <a:endParaRPr sz="2800">
              <a:solidFill>
                <a:srgbClr val="666666"/>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rgbClr val="00D2E9"/>
            </a:gs>
            <a:gs pos="100000">
              <a:srgbClr val="045962"/>
            </a:gs>
          </a:gsLst>
          <a:lin ang="5400012" scaled="0"/>
        </a:gradFill>
        <a:effectLst/>
      </p:bgPr>
    </p:bg>
    <p:spTree>
      <p:nvGrpSpPr>
        <p:cNvPr id="1" name="Shape 588"/>
        <p:cNvGrpSpPr/>
        <p:nvPr/>
      </p:nvGrpSpPr>
      <p:grpSpPr>
        <a:xfrm>
          <a:off x="0" y="0"/>
          <a:ext cx="0" cy="0"/>
          <a:chOff x="0" y="0"/>
          <a:chExt cx="0" cy="0"/>
        </a:xfrm>
      </p:grpSpPr>
      <p:sp>
        <p:nvSpPr>
          <p:cNvPr id="589" name="Google Shape;589;p68"/>
          <p:cNvSpPr/>
          <p:nvPr/>
        </p:nvSpPr>
        <p:spPr>
          <a:xfrm>
            <a:off x="145800" y="130400"/>
            <a:ext cx="8784900" cy="6978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800">
              <a:solidFill>
                <a:srgbClr val="666666"/>
              </a:solidFill>
            </a:endParaRPr>
          </a:p>
          <a:p>
            <a:pPr marL="0" lvl="0" indent="0" algn="l" rtl="0">
              <a:spcBef>
                <a:spcPts val="0"/>
              </a:spcBef>
              <a:spcAft>
                <a:spcPts val="0"/>
              </a:spcAft>
              <a:buNone/>
            </a:pPr>
            <a:r>
              <a:rPr lang="en" sz="2800">
                <a:solidFill>
                  <a:srgbClr val="666666"/>
                </a:solidFill>
              </a:rPr>
              <a:t>Sources of Noise</a:t>
            </a:r>
            <a:endParaRPr sz="2800">
              <a:solidFill>
                <a:srgbClr val="666666"/>
              </a:solidFill>
            </a:endParaRPr>
          </a:p>
          <a:p>
            <a:pPr marL="0" lvl="0" indent="0" algn="l" rtl="0">
              <a:spcBef>
                <a:spcPts val="0"/>
              </a:spcBef>
              <a:spcAft>
                <a:spcPts val="0"/>
              </a:spcAft>
              <a:buNone/>
            </a:pPr>
            <a:endParaRPr sz="2800">
              <a:solidFill>
                <a:srgbClr val="666666"/>
              </a:solidFill>
            </a:endParaRPr>
          </a:p>
        </p:txBody>
      </p:sp>
      <p:sp>
        <p:nvSpPr>
          <p:cNvPr id="590" name="Google Shape;590;p68"/>
          <p:cNvSpPr/>
          <p:nvPr/>
        </p:nvSpPr>
        <p:spPr>
          <a:xfrm>
            <a:off x="179550" y="944825"/>
            <a:ext cx="8784900" cy="6699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1000"/>
              </a:spcBef>
              <a:spcAft>
                <a:spcPts val="0"/>
              </a:spcAft>
              <a:buNone/>
            </a:pPr>
            <a:r>
              <a:rPr lang="en" sz="2800">
                <a:solidFill>
                  <a:schemeClr val="dk1"/>
                </a:solidFill>
              </a:rPr>
              <a:t>60Hz noise (Mains Hum)</a:t>
            </a:r>
            <a:endParaRPr sz="2400">
              <a:solidFill>
                <a:schemeClr val="dk1"/>
              </a:solidFill>
            </a:endParaRPr>
          </a:p>
        </p:txBody>
      </p:sp>
      <p:pic>
        <p:nvPicPr>
          <p:cNvPr id="591" name="Google Shape;591;p68"/>
          <p:cNvPicPr preferRelativeResize="0"/>
          <p:nvPr/>
        </p:nvPicPr>
        <p:blipFill>
          <a:blip r:embed="rId3">
            <a:alphaModFix/>
          </a:blip>
          <a:stretch>
            <a:fillRect/>
          </a:stretch>
        </p:blipFill>
        <p:spPr>
          <a:xfrm>
            <a:off x="1937634" y="1938101"/>
            <a:ext cx="6286500" cy="31813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rgbClr val="00D2E9"/>
            </a:gs>
            <a:gs pos="100000">
              <a:srgbClr val="045962"/>
            </a:gs>
          </a:gsLst>
          <a:lin ang="5400012" scaled="0"/>
        </a:gradFill>
        <a:effectLst/>
      </p:bgPr>
    </p:bg>
    <p:spTree>
      <p:nvGrpSpPr>
        <p:cNvPr id="1" name="Shape 595"/>
        <p:cNvGrpSpPr/>
        <p:nvPr/>
      </p:nvGrpSpPr>
      <p:grpSpPr>
        <a:xfrm>
          <a:off x="0" y="0"/>
          <a:ext cx="0" cy="0"/>
          <a:chOff x="0" y="0"/>
          <a:chExt cx="0" cy="0"/>
        </a:xfrm>
      </p:grpSpPr>
      <p:sp>
        <p:nvSpPr>
          <p:cNvPr id="596" name="Google Shape;596;p69"/>
          <p:cNvSpPr/>
          <p:nvPr/>
        </p:nvSpPr>
        <p:spPr>
          <a:xfrm>
            <a:off x="145800" y="130400"/>
            <a:ext cx="8784900" cy="6978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800">
              <a:solidFill>
                <a:srgbClr val="666666"/>
              </a:solidFill>
            </a:endParaRPr>
          </a:p>
          <a:p>
            <a:pPr marL="0" lvl="0" indent="0" algn="l" rtl="0">
              <a:spcBef>
                <a:spcPts val="0"/>
              </a:spcBef>
              <a:spcAft>
                <a:spcPts val="0"/>
              </a:spcAft>
              <a:buNone/>
            </a:pPr>
            <a:r>
              <a:rPr lang="en" sz="2800">
                <a:solidFill>
                  <a:srgbClr val="666666"/>
                </a:solidFill>
              </a:rPr>
              <a:t>Sources of Noise</a:t>
            </a:r>
            <a:endParaRPr sz="2800">
              <a:solidFill>
                <a:srgbClr val="666666"/>
              </a:solidFill>
            </a:endParaRPr>
          </a:p>
          <a:p>
            <a:pPr marL="0" lvl="0" indent="0" algn="l" rtl="0">
              <a:spcBef>
                <a:spcPts val="0"/>
              </a:spcBef>
              <a:spcAft>
                <a:spcPts val="0"/>
              </a:spcAft>
              <a:buNone/>
            </a:pPr>
            <a:endParaRPr sz="2800">
              <a:solidFill>
                <a:srgbClr val="666666"/>
              </a:solidFill>
            </a:endParaRPr>
          </a:p>
        </p:txBody>
      </p:sp>
      <p:sp>
        <p:nvSpPr>
          <p:cNvPr id="597" name="Google Shape;597;p69"/>
          <p:cNvSpPr/>
          <p:nvPr/>
        </p:nvSpPr>
        <p:spPr>
          <a:xfrm>
            <a:off x="179550" y="944825"/>
            <a:ext cx="8784900" cy="6699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1000"/>
              </a:spcBef>
              <a:spcAft>
                <a:spcPts val="0"/>
              </a:spcAft>
              <a:buNone/>
            </a:pPr>
            <a:r>
              <a:rPr lang="en" sz="2800">
                <a:solidFill>
                  <a:schemeClr val="dk1"/>
                </a:solidFill>
              </a:rPr>
              <a:t>White noise</a:t>
            </a:r>
            <a:endParaRPr sz="2800">
              <a:solidFill>
                <a:schemeClr val="dk1"/>
              </a:solidFill>
            </a:endParaRPr>
          </a:p>
        </p:txBody>
      </p:sp>
      <p:pic>
        <p:nvPicPr>
          <p:cNvPr id="598" name="Google Shape;598;p69"/>
          <p:cNvPicPr preferRelativeResize="0"/>
          <p:nvPr/>
        </p:nvPicPr>
        <p:blipFill>
          <a:blip r:embed="rId3">
            <a:alphaModFix/>
          </a:blip>
          <a:stretch>
            <a:fillRect/>
          </a:stretch>
        </p:blipFill>
        <p:spPr>
          <a:xfrm>
            <a:off x="2645475" y="1731350"/>
            <a:ext cx="3853043" cy="3223975"/>
          </a:xfrm>
          <a:prstGeom prst="rect">
            <a:avLst/>
          </a:prstGeom>
          <a:noFill/>
          <a:ln w="9525" cap="flat" cmpd="sng">
            <a:solidFill>
              <a:schemeClr val="lt1"/>
            </a:solidFill>
            <a:prstDash val="solid"/>
            <a:round/>
            <a:headEnd type="none" w="sm" len="sm"/>
            <a:tailEnd type="none" w="sm" len="sm"/>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rgbClr val="00D2E9"/>
            </a:gs>
            <a:gs pos="100000">
              <a:srgbClr val="045962"/>
            </a:gs>
          </a:gsLst>
          <a:lin ang="5400012" scaled="0"/>
        </a:gradFill>
        <a:effectLst/>
      </p:bgPr>
    </p:bg>
    <p:spTree>
      <p:nvGrpSpPr>
        <p:cNvPr id="1" name="Shape 602"/>
        <p:cNvGrpSpPr/>
        <p:nvPr/>
      </p:nvGrpSpPr>
      <p:grpSpPr>
        <a:xfrm>
          <a:off x="0" y="0"/>
          <a:ext cx="0" cy="0"/>
          <a:chOff x="0" y="0"/>
          <a:chExt cx="0" cy="0"/>
        </a:xfrm>
      </p:grpSpPr>
      <p:sp>
        <p:nvSpPr>
          <p:cNvPr id="603" name="Google Shape;603;p70"/>
          <p:cNvSpPr/>
          <p:nvPr/>
        </p:nvSpPr>
        <p:spPr>
          <a:xfrm>
            <a:off x="145800" y="130400"/>
            <a:ext cx="8784900" cy="6978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800">
              <a:solidFill>
                <a:srgbClr val="666666"/>
              </a:solidFill>
            </a:endParaRPr>
          </a:p>
          <a:p>
            <a:pPr marL="0" lvl="0" indent="0" algn="l" rtl="0">
              <a:spcBef>
                <a:spcPts val="0"/>
              </a:spcBef>
              <a:spcAft>
                <a:spcPts val="0"/>
              </a:spcAft>
              <a:buNone/>
            </a:pPr>
            <a:r>
              <a:rPr lang="en" sz="2800">
                <a:solidFill>
                  <a:srgbClr val="666666"/>
                </a:solidFill>
              </a:rPr>
              <a:t>Sources of Noise</a:t>
            </a:r>
            <a:endParaRPr sz="2800">
              <a:solidFill>
                <a:srgbClr val="666666"/>
              </a:solidFill>
            </a:endParaRPr>
          </a:p>
          <a:p>
            <a:pPr marL="0" lvl="0" indent="0" algn="l" rtl="0">
              <a:spcBef>
                <a:spcPts val="0"/>
              </a:spcBef>
              <a:spcAft>
                <a:spcPts val="0"/>
              </a:spcAft>
              <a:buNone/>
            </a:pPr>
            <a:endParaRPr sz="2800">
              <a:solidFill>
                <a:srgbClr val="666666"/>
              </a:solidFill>
            </a:endParaRPr>
          </a:p>
        </p:txBody>
      </p:sp>
      <p:sp>
        <p:nvSpPr>
          <p:cNvPr id="604" name="Google Shape;604;p70"/>
          <p:cNvSpPr/>
          <p:nvPr/>
        </p:nvSpPr>
        <p:spPr>
          <a:xfrm>
            <a:off x="179550" y="944825"/>
            <a:ext cx="8784900" cy="10044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2400">
                <a:solidFill>
                  <a:schemeClr val="dk1"/>
                </a:solidFill>
              </a:rPr>
              <a:t>Physiological Noise</a:t>
            </a:r>
            <a:endParaRPr sz="2400">
              <a:solidFill>
                <a:schemeClr val="dk1"/>
              </a:solidFill>
            </a:endParaRPr>
          </a:p>
          <a:p>
            <a:pPr marL="0" lvl="0" indent="0" algn="l" rtl="0">
              <a:lnSpc>
                <a:spcPct val="115000"/>
              </a:lnSpc>
              <a:spcBef>
                <a:spcPts val="0"/>
              </a:spcBef>
              <a:spcAft>
                <a:spcPts val="0"/>
              </a:spcAft>
              <a:buNone/>
            </a:pPr>
            <a:r>
              <a:rPr lang="en" sz="2400" i="1">
                <a:solidFill>
                  <a:schemeClr val="dk1"/>
                </a:solidFill>
              </a:rPr>
              <a:t>e.g.</a:t>
            </a:r>
            <a:r>
              <a:rPr lang="en" sz="2400">
                <a:solidFill>
                  <a:schemeClr val="dk1"/>
                </a:solidFill>
              </a:rPr>
              <a:t> heart rate or respiration in MRI</a:t>
            </a:r>
            <a:endParaRPr sz="2800">
              <a:solidFill>
                <a:srgbClr val="666666"/>
              </a:solidFill>
            </a:endParaRPr>
          </a:p>
        </p:txBody>
      </p:sp>
      <p:pic>
        <p:nvPicPr>
          <p:cNvPr id="605" name="Google Shape;605;p70"/>
          <p:cNvPicPr preferRelativeResize="0"/>
          <p:nvPr/>
        </p:nvPicPr>
        <p:blipFill>
          <a:blip r:embed="rId3">
            <a:alphaModFix/>
          </a:blip>
          <a:stretch>
            <a:fillRect/>
          </a:stretch>
        </p:blipFill>
        <p:spPr>
          <a:xfrm>
            <a:off x="271088" y="2108200"/>
            <a:ext cx="4300924" cy="2889475"/>
          </a:xfrm>
          <a:prstGeom prst="rect">
            <a:avLst/>
          </a:prstGeom>
          <a:noFill/>
          <a:ln w="9525" cap="flat" cmpd="sng">
            <a:solidFill>
              <a:schemeClr val="lt1"/>
            </a:solidFill>
            <a:prstDash val="solid"/>
            <a:round/>
            <a:headEnd type="none" w="sm" len="sm"/>
            <a:tailEnd type="none" w="sm" len="sm"/>
          </a:ln>
        </p:spPr>
      </p:pic>
      <p:pic>
        <p:nvPicPr>
          <p:cNvPr id="606" name="Google Shape;606;p70"/>
          <p:cNvPicPr preferRelativeResize="0"/>
          <p:nvPr/>
        </p:nvPicPr>
        <p:blipFill>
          <a:blip r:embed="rId4">
            <a:alphaModFix/>
          </a:blip>
          <a:stretch>
            <a:fillRect/>
          </a:stretch>
        </p:blipFill>
        <p:spPr>
          <a:xfrm>
            <a:off x="5379887" y="2029525"/>
            <a:ext cx="3463173" cy="28894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rgbClr val="00D2E9"/>
            </a:gs>
            <a:gs pos="100000">
              <a:srgbClr val="045962"/>
            </a:gs>
          </a:gsLst>
          <a:lin ang="5400012" scaled="0"/>
        </a:gradFill>
        <a:effectLst/>
      </p:bgPr>
    </p:bg>
    <p:spTree>
      <p:nvGrpSpPr>
        <p:cNvPr id="1" name="Shape 610"/>
        <p:cNvGrpSpPr/>
        <p:nvPr/>
      </p:nvGrpSpPr>
      <p:grpSpPr>
        <a:xfrm>
          <a:off x="0" y="0"/>
          <a:ext cx="0" cy="0"/>
          <a:chOff x="0" y="0"/>
          <a:chExt cx="0" cy="0"/>
        </a:xfrm>
      </p:grpSpPr>
      <p:sp>
        <p:nvSpPr>
          <p:cNvPr id="611" name="Google Shape;611;p71"/>
          <p:cNvSpPr/>
          <p:nvPr/>
        </p:nvSpPr>
        <p:spPr>
          <a:xfrm>
            <a:off x="145800" y="130400"/>
            <a:ext cx="8784900" cy="6978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800">
              <a:solidFill>
                <a:srgbClr val="666666"/>
              </a:solidFill>
            </a:endParaRPr>
          </a:p>
          <a:p>
            <a:pPr marL="0" lvl="0" indent="0" algn="l" rtl="0">
              <a:spcBef>
                <a:spcPts val="0"/>
              </a:spcBef>
              <a:spcAft>
                <a:spcPts val="0"/>
              </a:spcAft>
              <a:buNone/>
            </a:pPr>
            <a:r>
              <a:rPr lang="en" sz="2800">
                <a:solidFill>
                  <a:srgbClr val="666666"/>
                </a:solidFill>
              </a:rPr>
              <a:t>Sources of Noise</a:t>
            </a:r>
            <a:endParaRPr sz="2800">
              <a:solidFill>
                <a:srgbClr val="666666"/>
              </a:solidFill>
            </a:endParaRPr>
          </a:p>
          <a:p>
            <a:pPr marL="0" lvl="0" indent="0" algn="l" rtl="0">
              <a:spcBef>
                <a:spcPts val="0"/>
              </a:spcBef>
              <a:spcAft>
                <a:spcPts val="0"/>
              </a:spcAft>
              <a:buNone/>
            </a:pPr>
            <a:endParaRPr sz="2800">
              <a:solidFill>
                <a:srgbClr val="666666"/>
              </a:solidFill>
            </a:endParaRPr>
          </a:p>
        </p:txBody>
      </p:sp>
      <p:sp>
        <p:nvSpPr>
          <p:cNvPr id="612" name="Google Shape;612;p71"/>
          <p:cNvSpPr/>
          <p:nvPr/>
        </p:nvSpPr>
        <p:spPr>
          <a:xfrm>
            <a:off x="179550" y="944825"/>
            <a:ext cx="8784900" cy="8274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90000"/>
              </a:lnSpc>
              <a:spcBef>
                <a:spcPts val="1000"/>
              </a:spcBef>
              <a:spcAft>
                <a:spcPts val="0"/>
              </a:spcAft>
              <a:buNone/>
            </a:pPr>
            <a:r>
              <a:rPr lang="en" sz="2800">
                <a:solidFill>
                  <a:schemeClr val="dk1"/>
                </a:solidFill>
              </a:rPr>
              <a:t>Motion Artifact</a:t>
            </a:r>
            <a:endParaRPr sz="2800">
              <a:solidFill>
                <a:schemeClr val="dk1"/>
              </a:solidFill>
            </a:endParaRPr>
          </a:p>
          <a:p>
            <a:pPr marL="0" lvl="0" indent="0" algn="l" rtl="0">
              <a:lnSpc>
                <a:spcPct val="115000"/>
              </a:lnSpc>
              <a:spcBef>
                <a:spcPts val="0"/>
              </a:spcBef>
              <a:spcAft>
                <a:spcPts val="0"/>
              </a:spcAft>
              <a:buNone/>
            </a:pPr>
            <a:endParaRPr sz="2400">
              <a:solidFill>
                <a:schemeClr val="dk1"/>
              </a:solidFill>
            </a:endParaRPr>
          </a:p>
        </p:txBody>
      </p:sp>
      <p:pic>
        <p:nvPicPr>
          <p:cNvPr id="613" name="Google Shape;613;p71"/>
          <p:cNvPicPr preferRelativeResize="0"/>
          <p:nvPr/>
        </p:nvPicPr>
        <p:blipFill>
          <a:blip r:embed="rId3">
            <a:alphaModFix/>
          </a:blip>
          <a:stretch>
            <a:fillRect/>
          </a:stretch>
        </p:blipFill>
        <p:spPr>
          <a:xfrm>
            <a:off x="152400" y="1924625"/>
            <a:ext cx="4856700" cy="1400975"/>
          </a:xfrm>
          <a:prstGeom prst="rect">
            <a:avLst/>
          </a:prstGeom>
          <a:noFill/>
          <a:ln>
            <a:noFill/>
          </a:ln>
        </p:spPr>
      </p:pic>
      <p:pic>
        <p:nvPicPr>
          <p:cNvPr id="614" name="Google Shape;614;p71"/>
          <p:cNvPicPr preferRelativeResize="0"/>
          <p:nvPr/>
        </p:nvPicPr>
        <p:blipFill>
          <a:blip r:embed="rId4">
            <a:alphaModFix/>
          </a:blip>
          <a:stretch>
            <a:fillRect/>
          </a:stretch>
        </p:blipFill>
        <p:spPr>
          <a:xfrm>
            <a:off x="5751550" y="2324475"/>
            <a:ext cx="3042575" cy="15853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rgbClr val="00D2E9"/>
            </a:gs>
            <a:gs pos="100000">
              <a:srgbClr val="045962"/>
            </a:gs>
          </a:gsLst>
          <a:lin ang="5400012" scaled="0"/>
        </a:gradFill>
        <a:effectLst/>
      </p:bgPr>
    </p:bg>
    <p:spTree>
      <p:nvGrpSpPr>
        <p:cNvPr id="1" name="Shape 618"/>
        <p:cNvGrpSpPr/>
        <p:nvPr/>
      </p:nvGrpSpPr>
      <p:grpSpPr>
        <a:xfrm>
          <a:off x="0" y="0"/>
          <a:ext cx="0" cy="0"/>
          <a:chOff x="0" y="0"/>
          <a:chExt cx="0" cy="0"/>
        </a:xfrm>
      </p:grpSpPr>
      <p:sp>
        <p:nvSpPr>
          <p:cNvPr id="619" name="Google Shape;619;p72"/>
          <p:cNvSpPr/>
          <p:nvPr/>
        </p:nvSpPr>
        <p:spPr>
          <a:xfrm>
            <a:off x="155075" y="2199850"/>
            <a:ext cx="8569500" cy="8565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solidFill>
                  <a:srgbClr val="666666"/>
                </a:solidFill>
              </a:rPr>
              <a:t>Activity 3: How does noise affect our signal in time and frequency domains?</a:t>
            </a:r>
            <a:endParaRPr sz="1900">
              <a:solidFill>
                <a:srgbClr val="666666"/>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rgbClr val="00D2E9"/>
            </a:gs>
            <a:gs pos="100000">
              <a:srgbClr val="045962"/>
            </a:gs>
          </a:gsLst>
          <a:lin ang="5400012" scaled="0"/>
        </a:gradFill>
        <a:effectLst/>
      </p:bgPr>
    </p:bg>
    <p:spTree>
      <p:nvGrpSpPr>
        <p:cNvPr id="1" name="Shape 623"/>
        <p:cNvGrpSpPr/>
        <p:nvPr/>
      </p:nvGrpSpPr>
      <p:grpSpPr>
        <a:xfrm>
          <a:off x="0" y="0"/>
          <a:ext cx="0" cy="0"/>
          <a:chOff x="0" y="0"/>
          <a:chExt cx="0" cy="0"/>
        </a:xfrm>
      </p:grpSpPr>
      <p:sp>
        <p:nvSpPr>
          <p:cNvPr id="624" name="Google Shape;624;p73"/>
          <p:cNvSpPr/>
          <p:nvPr/>
        </p:nvSpPr>
        <p:spPr>
          <a:xfrm>
            <a:off x="122300" y="82625"/>
            <a:ext cx="8569500" cy="7128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solidFill>
                  <a:srgbClr val="666666"/>
                </a:solidFill>
              </a:rPr>
              <a:t>“Respiration” (Physiological) noise</a:t>
            </a:r>
            <a:endParaRPr sz="1900">
              <a:solidFill>
                <a:srgbClr val="666666"/>
              </a:solidFill>
            </a:endParaRPr>
          </a:p>
        </p:txBody>
      </p:sp>
      <p:pic>
        <p:nvPicPr>
          <p:cNvPr id="625" name="Google Shape;625;p73"/>
          <p:cNvPicPr preferRelativeResize="0"/>
          <p:nvPr/>
        </p:nvPicPr>
        <p:blipFill>
          <a:blip r:embed="rId3">
            <a:alphaModFix/>
          </a:blip>
          <a:stretch>
            <a:fillRect/>
          </a:stretch>
        </p:blipFill>
        <p:spPr>
          <a:xfrm>
            <a:off x="172075" y="1130850"/>
            <a:ext cx="3818452" cy="1834224"/>
          </a:xfrm>
          <a:prstGeom prst="rect">
            <a:avLst/>
          </a:prstGeom>
          <a:noFill/>
          <a:ln w="9525" cap="flat" cmpd="sng">
            <a:solidFill>
              <a:schemeClr val="lt1"/>
            </a:solidFill>
            <a:prstDash val="solid"/>
            <a:round/>
            <a:headEnd type="none" w="sm" len="sm"/>
            <a:tailEnd type="none" w="sm" len="sm"/>
          </a:ln>
        </p:spPr>
      </p:pic>
      <p:sp>
        <p:nvSpPr>
          <p:cNvPr id="626" name="Google Shape;626;p73"/>
          <p:cNvSpPr/>
          <p:nvPr/>
        </p:nvSpPr>
        <p:spPr>
          <a:xfrm>
            <a:off x="1268938" y="867550"/>
            <a:ext cx="1386600" cy="4407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solidFill>
                  <a:srgbClr val="666666"/>
                </a:solidFill>
              </a:rPr>
              <a:t>No Noise</a:t>
            </a:r>
            <a:endParaRPr sz="1900">
              <a:solidFill>
                <a:srgbClr val="666666"/>
              </a:solidFill>
            </a:endParaRPr>
          </a:p>
        </p:txBody>
      </p:sp>
      <p:pic>
        <p:nvPicPr>
          <p:cNvPr id="627" name="Google Shape;627;p73"/>
          <p:cNvPicPr preferRelativeResize="0"/>
          <p:nvPr/>
        </p:nvPicPr>
        <p:blipFill>
          <a:blip r:embed="rId4">
            <a:alphaModFix/>
          </a:blip>
          <a:stretch>
            <a:fillRect/>
          </a:stretch>
        </p:blipFill>
        <p:spPr>
          <a:xfrm>
            <a:off x="4507826" y="1091508"/>
            <a:ext cx="4183973" cy="1912901"/>
          </a:xfrm>
          <a:prstGeom prst="rect">
            <a:avLst/>
          </a:prstGeom>
          <a:noFill/>
          <a:ln>
            <a:noFill/>
          </a:ln>
        </p:spPr>
      </p:pic>
      <p:sp>
        <p:nvSpPr>
          <p:cNvPr id="628" name="Google Shape;628;p73"/>
          <p:cNvSpPr/>
          <p:nvPr/>
        </p:nvSpPr>
        <p:spPr>
          <a:xfrm>
            <a:off x="5729975" y="867550"/>
            <a:ext cx="1386600" cy="4407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solidFill>
                  <a:srgbClr val="666666"/>
                </a:solidFill>
              </a:rPr>
              <a:t>Amp = 0.1</a:t>
            </a:r>
            <a:endParaRPr sz="1900">
              <a:solidFill>
                <a:srgbClr val="666666"/>
              </a:solidFill>
            </a:endParaRPr>
          </a:p>
        </p:txBody>
      </p:sp>
      <p:pic>
        <p:nvPicPr>
          <p:cNvPr id="629" name="Google Shape;629;p73"/>
          <p:cNvPicPr preferRelativeResize="0"/>
          <p:nvPr/>
        </p:nvPicPr>
        <p:blipFill>
          <a:blip r:embed="rId5">
            <a:alphaModFix/>
          </a:blip>
          <a:stretch>
            <a:fillRect/>
          </a:stretch>
        </p:blipFill>
        <p:spPr>
          <a:xfrm>
            <a:off x="152400" y="3273150"/>
            <a:ext cx="3619674" cy="1717951"/>
          </a:xfrm>
          <a:prstGeom prst="rect">
            <a:avLst/>
          </a:prstGeom>
          <a:noFill/>
          <a:ln w="9525" cap="flat" cmpd="sng">
            <a:solidFill>
              <a:schemeClr val="lt1"/>
            </a:solidFill>
            <a:prstDash val="solid"/>
            <a:round/>
            <a:headEnd type="none" w="sm" len="sm"/>
            <a:tailEnd type="none" w="sm" len="sm"/>
          </a:ln>
        </p:spPr>
      </p:pic>
      <p:sp>
        <p:nvSpPr>
          <p:cNvPr id="630" name="Google Shape;630;p73"/>
          <p:cNvSpPr/>
          <p:nvPr/>
        </p:nvSpPr>
        <p:spPr>
          <a:xfrm>
            <a:off x="1228450" y="3089625"/>
            <a:ext cx="1386600" cy="4407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solidFill>
                  <a:srgbClr val="666666"/>
                </a:solidFill>
              </a:rPr>
              <a:t>Amp =1</a:t>
            </a:r>
            <a:endParaRPr sz="1900">
              <a:solidFill>
                <a:srgbClr val="666666"/>
              </a:solidFill>
            </a:endParaRPr>
          </a:p>
        </p:txBody>
      </p:sp>
      <p:pic>
        <p:nvPicPr>
          <p:cNvPr id="631" name="Google Shape;631;p73"/>
          <p:cNvPicPr preferRelativeResize="0"/>
          <p:nvPr/>
        </p:nvPicPr>
        <p:blipFill>
          <a:blip r:embed="rId6">
            <a:alphaModFix/>
          </a:blip>
          <a:stretch>
            <a:fillRect/>
          </a:stretch>
        </p:blipFill>
        <p:spPr>
          <a:xfrm>
            <a:off x="4507824" y="3156808"/>
            <a:ext cx="3968740" cy="1834292"/>
          </a:xfrm>
          <a:prstGeom prst="rect">
            <a:avLst/>
          </a:prstGeom>
          <a:noFill/>
          <a:ln>
            <a:noFill/>
          </a:ln>
        </p:spPr>
      </p:pic>
      <p:sp>
        <p:nvSpPr>
          <p:cNvPr id="632" name="Google Shape;632;p73"/>
          <p:cNvSpPr/>
          <p:nvPr/>
        </p:nvSpPr>
        <p:spPr>
          <a:xfrm>
            <a:off x="5836525" y="3004400"/>
            <a:ext cx="1386600" cy="4407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solidFill>
                  <a:srgbClr val="666666"/>
                </a:solidFill>
              </a:rPr>
              <a:t>Amp = 10</a:t>
            </a:r>
            <a:endParaRPr sz="1900">
              <a:solidFill>
                <a:srgbClr val="666666"/>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rgbClr val="00D2E9"/>
            </a:gs>
            <a:gs pos="100000">
              <a:srgbClr val="045962"/>
            </a:gs>
          </a:gsLst>
          <a:lin ang="5400012" scaled="0"/>
        </a:gradFill>
        <a:effectLst/>
      </p:bgPr>
    </p:bg>
    <p:spTree>
      <p:nvGrpSpPr>
        <p:cNvPr id="1" name="Shape 636"/>
        <p:cNvGrpSpPr/>
        <p:nvPr/>
      </p:nvGrpSpPr>
      <p:grpSpPr>
        <a:xfrm>
          <a:off x="0" y="0"/>
          <a:ext cx="0" cy="0"/>
          <a:chOff x="0" y="0"/>
          <a:chExt cx="0" cy="0"/>
        </a:xfrm>
      </p:grpSpPr>
      <p:pic>
        <p:nvPicPr>
          <p:cNvPr id="637" name="Google Shape;637;p74"/>
          <p:cNvPicPr preferRelativeResize="0"/>
          <p:nvPr/>
        </p:nvPicPr>
        <p:blipFill>
          <a:blip r:embed="rId3">
            <a:alphaModFix/>
          </a:blip>
          <a:stretch>
            <a:fillRect/>
          </a:stretch>
        </p:blipFill>
        <p:spPr>
          <a:xfrm>
            <a:off x="4635350" y="3194499"/>
            <a:ext cx="3772503" cy="1834225"/>
          </a:xfrm>
          <a:prstGeom prst="rect">
            <a:avLst/>
          </a:prstGeom>
          <a:noFill/>
          <a:ln>
            <a:noFill/>
          </a:ln>
        </p:spPr>
      </p:pic>
      <p:pic>
        <p:nvPicPr>
          <p:cNvPr id="638" name="Google Shape;638;p74"/>
          <p:cNvPicPr preferRelativeResize="0"/>
          <p:nvPr/>
        </p:nvPicPr>
        <p:blipFill>
          <a:blip r:embed="rId4">
            <a:alphaModFix/>
          </a:blip>
          <a:stretch>
            <a:fillRect/>
          </a:stretch>
        </p:blipFill>
        <p:spPr>
          <a:xfrm>
            <a:off x="122312" y="3261151"/>
            <a:ext cx="3788977" cy="1763469"/>
          </a:xfrm>
          <a:prstGeom prst="rect">
            <a:avLst/>
          </a:prstGeom>
          <a:noFill/>
          <a:ln>
            <a:noFill/>
          </a:ln>
        </p:spPr>
      </p:pic>
      <p:pic>
        <p:nvPicPr>
          <p:cNvPr id="639" name="Google Shape;639;p74"/>
          <p:cNvPicPr preferRelativeResize="0"/>
          <p:nvPr/>
        </p:nvPicPr>
        <p:blipFill>
          <a:blip r:embed="rId5">
            <a:alphaModFix/>
          </a:blip>
          <a:stretch>
            <a:fillRect/>
          </a:stretch>
        </p:blipFill>
        <p:spPr>
          <a:xfrm>
            <a:off x="4635338" y="1130849"/>
            <a:ext cx="3788985" cy="1834224"/>
          </a:xfrm>
          <a:prstGeom prst="rect">
            <a:avLst/>
          </a:prstGeom>
          <a:noFill/>
          <a:ln>
            <a:noFill/>
          </a:ln>
        </p:spPr>
      </p:pic>
      <p:sp>
        <p:nvSpPr>
          <p:cNvPr id="640" name="Google Shape;640;p74"/>
          <p:cNvSpPr/>
          <p:nvPr/>
        </p:nvSpPr>
        <p:spPr>
          <a:xfrm>
            <a:off x="122300" y="82625"/>
            <a:ext cx="8569500" cy="7128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solidFill>
                  <a:srgbClr val="666666"/>
                </a:solidFill>
              </a:rPr>
              <a:t>Mains Hum</a:t>
            </a:r>
            <a:endParaRPr sz="1900">
              <a:solidFill>
                <a:srgbClr val="666666"/>
              </a:solidFill>
            </a:endParaRPr>
          </a:p>
        </p:txBody>
      </p:sp>
      <p:pic>
        <p:nvPicPr>
          <p:cNvPr id="641" name="Google Shape;641;p74"/>
          <p:cNvPicPr preferRelativeResize="0"/>
          <p:nvPr/>
        </p:nvPicPr>
        <p:blipFill>
          <a:blip r:embed="rId6">
            <a:alphaModFix/>
          </a:blip>
          <a:stretch>
            <a:fillRect/>
          </a:stretch>
        </p:blipFill>
        <p:spPr>
          <a:xfrm>
            <a:off x="172075" y="1130850"/>
            <a:ext cx="3818452" cy="1834224"/>
          </a:xfrm>
          <a:prstGeom prst="rect">
            <a:avLst/>
          </a:prstGeom>
          <a:noFill/>
          <a:ln w="9525" cap="flat" cmpd="sng">
            <a:solidFill>
              <a:schemeClr val="lt1"/>
            </a:solidFill>
            <a:prstDash val="solid"/>
            <a:round/>
            <a:headEnd type="none" w="sm" len="sm"/>
            <a:tailEnd type="none" w="sm" len="sm"/>
          </a:ln>
        </p:spPr>
      </p:pic>
      <p:sp>
        <p:nvSpPr>
          <p:cNvPr id="642" name="Google Shape;642;p74"/>
          <p:cNvSpPr/>
          <p:nvPr/>
        </p:nvSpPr>
        <p:spPr>
          <a:xfrm>
            <a:off x="1268938" y="867550"/>
            <a:ext cx="1386600" cy="4407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solidFill>
                  <a:srgbClr val="666666"/>
                </a:solidFill>
              </a:rPr>
              <a:t>No Noise</a:t>
            </a:r>
            <a:endParaRPr sz="1900">
              <a:solidFill>
                <a:srgbClr val="666666"/>
              </a:solidFill>
            </a:endParaRPr>
          </a:p>
        </p:txBody>
      </p:sp>
      <p:sp>
        <p:nvSpPr>
          <p:cNvPr id="643" name="Google Shape;643;p74"/>
          <p:cNvSpPr/>
          <p:nvPr/>
        </p:nvSpPr>
        <p:spPr>
          <a:xfrm>
            <a:off x="5729975" y="867550"/>
            <a:ext cx="1386600" cy="4407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solidFill>
                  <a:srgbClr val="666666"/>
                </a:solidFill>
              </a:rPr>
              <a:t>Amp = 0.1</a:t>
            </a:r>
            <a:endParaRPr sz="1900">
              <a:solidFill>
                <a:srgbClr val="666666"/>
              </a:solidFill>
            </a:endParaRPr>
          </a:p>
        </p:txBody>
      </p:sp>
      <p:sp>
        <p:nvSpPr>
          <p:cNvPr id="644" name="Google Shape;644;p74"/>
          <p:cNvSpPr/>
          <p:nvPr/>
        </p:nvSpPr>
        <p:spPr>
          <a:xfrm>
            <a:off x="1228450" y="3089625"/>
            <a:ext cx="1386600" cy="4407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solidFill>
                  <a:srgbClr val="666666"/>
                </a:solidFill>
              </a:rPr>
              <a:t>Amp =1</a:t>
            </a:r>
            <a:endParaRPr sz="1900">
              <a:solidFill>
                <a:srgbClr val="666666"/>
              </a:solidFill>
            </a:endParaRPr>
          </a:p>
        </p:txBody>
      </p:sp>
      <p:sp>
        <p:nvSpPr>
          <p:cNvPr id="645" name="Google Shape;645;p74"/>
          <p:cNvSpPr/>
          <p:nvPr/>
        </p:nvSpPr>
        <p:spPr>
          <a:xfrm>
            <a:off x="5836525" y="3004400"/>
            <a:ext cx="1386600" cy="4407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solidFill>
                  <a:srgbClr val="666666"/>
                </a:solidFill>
              </a:rPr>
              <a:t>Amp = 10</a:t>
            </a:r>
            <a:endParaRPr sz="1900">
              <a:solidFill>
                <a:srgbClr val="666666"/>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00D2E9"/>
            </a:gs>
            <a:gs pos="100000">
              <a:srgbClr val="045962"/>
            </a:gs>
          </a:gsLst>
          <a:lin ang="5400012" scaled="0"/>
        </a:gradFill>
        <a:effectLst/>
      </p:bgPr>
    </p:bg>
    <p:spTree>
      <p:nvGrpSpPr>
        <p:cNvPr id="1" name="Shape 307"/>
        <p:cNvGrpSpPr/>
        <p:nvPr/>
      </p:nvGrpSpPr>
      <p:grpSpPr>
        <a:xfrm>
          <a:off x="0" y="0"/>
          <a:ext cx="0" cy="0"/>
          <a:chOff x="0" y="0"/>
          <a:chExt cx="0" cy="0"/>
        </a:xfrm>
      </p:grpSpPr>
      <p:sp>
        <p:nvSpPr>
          <p:cNvPr id="308" name="Google Shape;308;p39"/>
          <p:cNvSpPr/>
          <p:nvPr/>
        </p:nvSpPr>
        <p:spPr>
          <a:xfrm>
            <a:off x="435625" y="1180200"/>
            <a:ext cx="1687200" cy="13914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rgbClr val="666666"/>
                </a:solidFill>
                <a:latin typeface="Squada One"/>
                <a:ea typeface="Squada One"/>
                <a:cs typeface="Squada One"/>
                <a:sym typeface="Squada One"/>
              </a:rPr>
              <a:t>01</a:t>
            </a:r>
            <a:endParaRPr sz="2200">
              <a:solidFill>
                <a:srgbClr val="666666"/>
              </a:solidFill>
              <a:latin typeface="Squada One"/>
              <a:ea typeface="Squada One"/>
              <a:cs typeface="Squada One"/>
              <a:sym typeface="Squada One"/>
            </a:endParaRPr>
          </a:p>
          <a:p>
            <a:pPr marL="0" lvl="0" indent="0" algn="ctr" rtl="0">
              <a:spcBef>
                <a:spcPts val="0"/>
              </a:spcBef>
              <a:spcAft>
                <a:spcPts val="0"/>
              </a:spcAft>
              <a:buNone/>
            </a:pPr>
            <a:r>
              <a:rPr lang="en" sz="1500">
                <a:solidFill>
                  <a:srgbClr val="666666"/>
                </a:solidFill>
                <a:latin typeface="Squada One"/>
                <a:ea typeface="Squada One"/>
                <a:cs typeface="Squada One"/>
                <a:sym typeface="Squada One"/>
              </a:rPr>
              <a:t>Signal </a:t>
            </a:r>
            <a:endParaRPr sz="1500">
              <a:solidFill>
                <a:srgbClr val="666666"/>
              </a:solidFill>
              <a:latin typeface="Squada One"/>
              <a:ea typeface="Squada One"/>
              <a:cs typeface="Squada One"/>
              <a:sym typeface="Squada One"/>
            </a:endParaRPr>
          </a:p>
          <a:p>
            <a:pPr marL="0" lvl="0" indent="0" algn="ctr" rtl="0">
              <a:spcBef>
                <a:spcPts val="0"/>
              </a:spcBef>
              <a:spcAft>
                <a:spcPts val="0"/>
              </a:spcAft>
              <a:buNone/>
            </a:pPr>
            <a:r>
              <a:rPr lang="en" sz="1500">
                <a:solidFill>
                  <a:srgbClr val="666666"/>
                </a:solidFill>
                <a:latin typeface="Squada One"/>
                <a:ea typeface="Squada One"/>
                <a:cs typeface="Squada One"/>
                <a:sym typeface="Squada One"/>
              </a:rPr>
              <a:t>Sampling</a:t>
            </a:r>
            <a:endParaRPr sz="1500">
              <a:solidFill>
                <a:srgbClr val="666666"/>
              </a:solidFill>
              <a:latin typeface="Squada One"/>
              <a:ea typeface="Squada One"/>
              <a:cs typeface="Squada One"/>
              <a:sym typeface="Squada One"/>
            </a:endParaRPr>
          </a:p>
        </p:txBody>
      </p:sp>
      <p:sp>
        <p:nvSpPr>
          <p:cNvPr id="309" name="Google Shape;309;p39"/>
          <p:cNvSpPr/>
          <p:nvPr/>
        </p:nvSpPr>
        <p:spPr>
          <a:xfrm>
            <a:off x="141950" y="108825"/>
            <a:ext cx="8569500" cy="8565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rgbClr val="666666"/>
                </a:solidFill>
                <a:latin typeface="Squada One"/>
                <a:ea typeface="Squada One"/>
                <a:cs typeface="Squada One"/>
                <a:sym typeface="Squada One"/>
              </a:rPr>
              <a:t>Workshop Objectives</a:t>
            </a:r>
            <a:endParaRPr sz="2500">
              <a:solidFill>
                <a:srgbClr val="666666"/>
              </a:solidFill>
              <a:latin typeface="Squada One"/>
              <a:ea typeface="Squada One"/>
              <a:cs typeface="Squada One"/>
              <a:sym typeface="Squada One"/>
            </a:endParaRPr>
          </a:p>
        </p:txBody>
      </p:sp>
      <p:sp>
        <p:nvSpPr>
          <p:cNvPr id="310" name="Google Shape;310;p39"/>
          <p:cNvSpPr/>
          <p:nvPr/>
        </p:nvSpPr>
        <p:spPr>
          <a:xfrm>
            <a:off x="2527363" y="1180200"/>
            <a:ext cx="1687200" cy="13914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rgbClr val="666666"/>
                </a:solidFill>
                <a:latin typeface="Squada One"/>
                <a:ea typeface="Squada One"/>
                <a:cs typeface="Squada One"/>
                <a:sym typeface="Squada One"/>
              </a:rPr>
              <a:t>02</a:t>
            </a:r>
            <a:endParaRPr sz="2200">
              <a:solidFill>
                <a:srgbClr val="666666"/>
              </a:solidFill>
              <a:latin typeface="Squada One"/>
              <a:ea typeface="Squada One"/>
              <a:cs typeface="Squada One"/>
              <a:sym typeface="Squada One"/>
            </a:endParaRPr>
          </a:p>
          <a:p>
            <a:pPr marL="0" lvl="0" indent="0" algn="ctr" rtl="0">
              <a:spcBef>
                <a:spcPts val="0"/>
              </a:spcBef>
              <a:spcAft>
                <a:spcPts val="0"/>
              </a:spcAft>
              <a:buNone/>
            </a:pPr>
            <a:r>
              <a:rPr lang="en" sz="1500">
                <a:solidFill>
                  <a:srgbClr val="666666"/>
                </a:solidFill>
                <a:latin typeface="Squada One"/>
                <a:ea typeface="Squada One"/>
                <a:cs typeface="Squada One"/>
                <a:sym typeface="Squada One"/>
              </a:rPr>
              <a:t>Time and </a:t>
            </a:r>
            <a:endParaRPr sz="1500">
              <a:solidFill>
                <a:srgbClr val="666666"/>
              </a:solidFill>
              <a:latin typeface="Squada One"/>
              <a:ea typeface="Squada One"/>
              <a:cs typeface="Squada One"/>
              <a:sym typeface="Squada One"/>
            </a:endParaRPr>
          </a:p>
          <a:p>
            <a:pPr marL="0" lvl="0" indent="0" algn="ctr" rtl="0">
              <a:spcBef>
                <a:spcPts val="0"/>
              </a:spcBef>
              <a:spcAft>
                <a:spcPts val="0"/>
              </a:spcAft>
              <a:buNone/>
            </a:pPr>
            <a:r>
              <a:rPr lang="en" sz="1500">
                <a:solidFill>
                  <a:srgbClr val="666666"/>
                </a:solidFill>
                <a:latin typeface="Squada One"/>
                <a:ea typeface="Squada One"/>
                <a:cs typeface="Squada One"/>
                <a:sym typeface="Squada One"/>
              </a:rPr>
              <a:t>Frequency Domains</a:t>
            </a:r>
            <a:endParaRPr sz="1500">
              <a:solidFill>
                <a:srgbClr val="666666"/>
              </a:solidFill>
              <a:latin typeface="Squada One"/>
              <a:ea typeface="Squada One"/>
              <a:cs typeface="Squada One"/>
              <a:sym typeface="Squada One"/>
            </a:endParaRPr>
          </a:p>
        </p:txBody>
      </p:sp>
      <p:sp>
        <p:nvSpPr>
          <p:cNvPr id="311" name="Google Shape;311;p39"/>
          <p:cNvSpPr/>
          <p:nvPr/>
        </p:nvSpPr>
        <p:spPr>
          <a:xfrm>
            <a:off x="6624100" y="1180200"/>
            <a:ext cx="1687200" cy="13914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solidFill>
                  <a:srgbClr val="666666"/>
                </a:solidFill>
                <a:latin typeface="Squada One"/>
                <a:ea typeface="Squada One"/>
                <a:cs typeface="Squada One"/>
                <a:sym typeface="Squada One"/>
              </a:rPr>
              <a:t>04</a:t>
            </a:r>
            <a:endParaRPr sz="2200" dirty="0">
              <a:solidFill>
                <a:srgbClr val="666666"/>
              </a:solidFill>
              <a:latin typeface="Squada One"/>
              <a:ea typeface="Squada One"/>
              <a:cs typeface="Squada One"/>
              <a:sym typeface="Squada One"/>
            </a:endParaRPr>
          </a:p>
          <a:p>
            <a:pPr marL="0" lvl="0" indent="0" algn="ctr" rtl="0">
              <a:spcBef>
                <a:spcPts val="0"/>
              </a:spcBef>
              <a:spcAft>
                <a:spcPts val="0"/>
              </a:spcAft>
              <a:buNone/>
            </a:pPr>
            <a:r>
              <a:rPr lang="en" sz="1500" dirty="0">
                <a:solidFill>
                  <a:srgbClr val="666666"/>
                </a:solidFill>
                <a:latin typeface="Squada One"/>
                <a:ea typeface="Squada One"/>
                <a:cs typeface="Squada One"/>
                <a:sym typeface="Squada One"/>
              </a:rPr>
              <a:t>Filtering</a:t>
            </a:r>
            <a:endParaRPr sz="1500" dirty="0">
              <a:solidFill>
                <a:srgbClr val="666666"/>
              </a:solidFill>
              <a:latin typeface="Squada One"/>
              <a:ea typeface="Squada One"/>
              <a:cs typeface="Squada One"/>
              <a:sym typeface="Squada One"/>
            </a:endParaRPr>
          </a:p>
        </p:txBody>
      </p:sp>
      <p:sp>
        <p:nvSpPr>
          <p:cNvPr id="312" name="Google Shape;312;p39"/>
          <p:cNvSpPr/>
          <p:nvPr/>
        </p:nvSpPr>
        <p:spPr>
          <a:xfrm>
            <a:off x="4619088" y="1180200"/>
            <a:ext cx="1687200" cy="13914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rgbClr val="666666"/>
                </a:solidFill>
                <a:latin typeface="Squada One"/>
                <a:ea typeface="Squada One"/>
                <a:cs typeface="Squada One"/>
                <a:sym typeface="Squada One"/>
              </a:rPr>
              <a:t>03</a:t>
            </a:r>
            <a:endParaRPr sz="2200">
              <a:solidFill>
                <a:srgbClr val="666666"/>
              </a:solidFill>
              <a:latin typeface="Squada One"/>
              <a:ea typeface="Squada One"/>
              <a:cs typeface="Squada One"/>
              <a:sym typeface="Squada One"/>
            </a:endParaRPr>
          </a:p>
          <a:p>
            <a:pPr marL="0" lvl="0" indent="0" algn="ctr" rtl="0">
              <a:spcBef>
                <a:spcPts val="0"/>
              </a:spcBef>
              <a:spcAft>
                <a:spcPts val="0"/>
              </a:spcAft>
              <a:buNone/>
            </a:pPr>
            <a:r>
              <a:rPr lang="en" sz="1500">
                <a:solidFill>
                  <a:srgbClr val="666666"/>
                </a:solidFill>
                <a:latin typeface="Squada One"/>
                <a:ea typeface="Squada One"/>
                <a:cs typeface="Squada One"/>
                <a:sym typeface="Squada One"/>
              </a:rPr>
              <a:t>Noise</a:t>
            </a:r>
            <a:endParaRPr sz="1500">
              <a:solidFill>
                <a:srgbClr val="666666"/>
              </a:solidFill>
              <a:latin typeface="Squada One"/>
              <a:ea typeface="Squada One"/>
              <a:cs typeface="Squada One"/>
              <a:sym typeface="Squada One"/>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rgbClr val="00D2E9"/>
            </a:gs>
            <a:gs pos="100000">
              <a:srgbClr val="045962"/>
            </a:gs>
          </a:gsLst>
          <a:lin ang="5400012" scaled="0"/>
        </a:gradFill>
        <a:effectLst/>
      </p:bgPr>
    </p:bg>
    <p:spTree>
      <p:nvGrpSpPr>
        <p:cNvPr id="1" name="Shape 649"/>
        <p:cNvGrpSpPr/>
        <p:nvPr/>
      </p:nvGrpSpPr>
      <p:grpSpPr>
        <a:xfrm>
          <a:off x="0" y="0"/>
          <a:ext cx="0" cy="0"/>
          <a:chOff x="0" y="0"/>
          <a:chExt cx="0" cy="0"/>
        </a:xfrm>
      </p:grpSpPr>
      <p:pic>
        <p:nvPicPr>
          <p:cNvPr id="650" name="Google Shape;650;p75"/>
          <p:cNvPicPr preferRelativeResize="0"/>
          <p:nvPr/>
        </p:nvPicPr>
        <p:blipFill>
          <a:blip r:embed="rId3">
            <a:alphaModFix/>
          </a:blip>
          <a:stretch>
            <a:fillRect/>
          </a:stretch>
        </p:blipFill>
        <p:spPr>
          <a:xfrm>
            <a:off x="4689675" y="3202488"/>
            <a:ext cx="3777376" cy="1835086"/>
          </a:xfrm>
          <a:prstGeom prst="rect">
            <a:avLst/>
          </a:prstGeom>
          <a:noFill/>
          <a:ln>
            <a:noFill/>
          </a:ln>
        </p:spPr>
      </p:pic>
      <p:pic>
        <p:nvPicPr>
          <p:cNvPr id="651" name="Google Shape;651;p75"/>
          <p:cNvPicPr preferRelativeResize="0"/>
          <p:nvPr/>
        </p:nvPicPr>
        <p:blipFill>
          <a:blip r:embed="rId4">
            <a:alphaModFix/>
          </a:blip>
          <a:stretch>
            <a:fillRect/>
          </a:stretch>
        </p:blipFill>
        <p:spPr>
          <a:xfrm>
            <a:off x="122300" y="3189275"/>
            <a:ext cx="3868224" cy="1861492"/>
          </a:xfrm>
          <a:prstGeom prst="rect">
            <a:avLst/>
          </a:prstGeom>
          <a:noFill/>
          <a:ln>
            <a:noFill/>
          </a:ln>
        </p:spPr>
      </p:pic>
      <p:pic>
        <p:nvPicPr>
          <p:cNvPr id="652" name="Google Shape;652;p75"/>
          <p:cNvPicPr preferRelativeResize="0"/>
          <p:nvPr/>
        </p:nvPicPr>
        <p:blipFill>
          <a:blip r:embed="rId5">
            <a:alphaModFix/>
          </a:blip>
          <a:stretch>
            <a:fillRect/>
          </a:stretch>
        </p:blipFill>
        <p:spPr>
          <a:xfrm>
            <a:off x="4689675" y="1130850"/>
            <a:ext cx="3777367" cy="1834225"/>
          </a:xfrm>
          <a:prstGeom prst="rect">
            <a:avLst/>
          </a:prstGeom>
          <a:noFill/>
          <a:ln>
            <a:noFill/>
          </a:ln>
        </p:spPr>
      </p:pic>
      <p:sp>
        <p:nvSpPr>
          <p:cNvPr id="653" name="Google Shape;653;p75"/>
          <p:cNvSpPr/>
          <p:nvPr/>
        </p:nvSpPr>
        <p:spPr>
          <a:xfrm>
            <a:off x="122300" y="82625"/>
            <a:ext cx="8569500" cy="7128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solidFill>
                  <a:srgbClr val="666666"/>
                </a:solidFill>
              </a:rPr>
              <a:t>White Noise</a:t>
            </a:r>
            <a:endParaRPr sz="1900">
              <a:solidFill>
                <a:srgbClr val="666666"/>
              </a:solidFill>
            </a:endParaRPr>
          </a:p>
        </p:txBody>
      </p:sp>
      <p:pic>
        <p:nvPicPr>
          <p:cNvPr id="654" name="Google Shape;654;p75"/>
          <p:cNvPicPr preferRelativeResize="0"/>
          <p:nvPr/>
        </p:nvPicPr>
        <p:blipFill>
          <a:blip r:embed="rId6">
            <a:alphaModFix/>
          </a:blip>
          <a:stretch>
            <a:fillRect/>
          </a:stretch>
        </p:blipFill>
        <p:spPr>
          <a:xfrm>
            <a:off x="172075" y="1130850"/>
            <a:ext cx="3818452" cy="1834224"/>
          </a:xfrm>
          <a:prstGeom prst="rect">
            <a:avLst/>
          </a:prstGeom>
          <a:noFill/>
          <a:ln w="9525" cap="flat" cmpd="sng">
            <a:solidFill>
              <a:schemeClr val="lt1"/>
            </a:solidFill>
            <a:prstDash val="solid"/>
            <a:round/>
            <a:headEnd type="none" w="sm" len="sm"/>
            <a:tailEnd type="none" w="sm" len="sm"/>
          </a:ln>
        </p:spPr>
      </p:pic>
      <p:sp>
        <p:nvSpPr>
          <p:cNvPr id="655" name="Google Shape;655;p75"/>
          <p:cNvSpPr/>
          <p:nvPr/>
        </p:nvSpPr>
        <p:spPr>
          <a:xfrm>
            <a:off x="1268938" y="867550"/>
            <a:ext cx="1386600" cy="4407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solidFill>
                  <a:srgbClr val="666666"/>
                </a:solidFill>
              </a:rPr>
              <a:t>No Noise</a:t>
            </a:r>
            <a:endParaRPr sz="1900">
              <a:solidFill>
                <a:srgbClr val="666666"/>
              </a:solidFill>
            </a:endParaRPr>
          </a:p>
        </p:txBody>
      </p:sp>
      <p:sp>
        <p:nvSpPr>
          <p:cNvPr id="656" name="Google Shape;656;p75"/>
          <p:cNvSpPr/>
          <p:nvPr/>
        </p:nvSpPr>
        <p:spPr>
          <a:xfrm>
            <a:off x="5729975" y="867550"/>
            <a:ext cx="1386600" cy="4407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solidFill>
                  <a:srgbClr val="666666"/>
                </a:solidFill>
              </a:rPr>
              <a:t>Amp = 0.1</a:t>
            </a:r>
            <a:endParaRPr sz="1900">
              <a:solidFill>
                <a:srgbClr val="666666"/>
              </a:solidFill>
            </a:endParaRPr>
          </a:p>
        </p:txBody>
      </p:sp>
      <p:sp>
        <p:nvSpPr>
          <p:cNvPr id="657" name="Google Shape;657;p75"/>
          <p:cNvSpPr/>
          <p:nvPr/>
        </p:nvSpPr>
        <p:spPr>
          <a:xfrm>
            <a:off x="1228450" y="3089625"/>
            <a:ext cx="1386600" cy="4407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solidFill>
                  <a:srgbClr val="666666"/>
                </a:solidFill>
              </a:rPr>
              <a:t>Amp =1</a:t>
            </a:r>
            <a:endParaRPr sz="1900">
              <a:solidFill>
                <a:srgbClr val="666666"/>
              </a:solidFill>
            </a:endParaRPr>
          </a:p>
        </p:txBody>
      </p:sp>
      <p:sp>
        <p:nvSpPr>
          <p:cNvPr id="658" name="Google Shape;658;p75"/>
          <p:cNvSpPr/>
          <p:nvPr/>
        </p:nvSpPr>
        <p:spPr>
          <a:xfrm>
            <a:off x="5836525" y="3004400"/>
            <a:ext cx="1386600" cy="4407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solidFill>
                  <a:srgbClr val="666666"/>
                </a:solidFill>
              </a:rPr>
              <a:t>Amp = 10</a:t>
            </a:r>
            <a:endParaRPr sz="1900">
              <a:solidFill>
                <a:srgbClr val="666666"/>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rgbClr val="00D2E9"/>
            </a:gs>
            <a:gs pos="100000">
              <a:srgbClr val="045962"/>
            </a:gs>
          </a:gsLst>
          <a:lin ang="5400012" scaled="0"/>
        </a:gradFill>
        <a:effectLst/>
      </p:bgPr>
    </p:bg>
    <p:spTree>
      <p:nvGrpSpPr>
        <p:cNvPr id="1" name="Shape 662"/>
        <p:cNvGrpSpPr/>
        <p:nvPr/>
      </p:nvGrpSpPr>
      <p:grpSpPr>
        <a:xfrm>
          <a:off x="0" y="0"/>
          <a:ext cx="0" cy="0"/>
          <a:chOff x="0" y="0"/>
          <a:chExt cx="0" cy="0"/>
        </a:xfrm>
      </p:grpSpPr>
      <p:sp>
        <p:nvSpPr>
          <p:cNvPr id="663" name="Google Shape;663;p76"/>
          <p:cNvSpPr/>
          <p:nvPr/>
        </p:nvSpPr>
        <p:spPr>
          <a:xfrm>
            <a:off x="263775" y="1205400"/>
            <a:ext cx="4279200" cy="27327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rgbClr val="666666"/>
                </a:solidFill>
              </a:rPr>
              <a:t>Part 4: </a:t>
            </a:r>
            <a:endParaRPr sz="2800">
              <a:solidFill>
                <a:srgbClr val="666666"/>
              </a:solidFill>
            </a:endParaRPr>
          </a:p>
          <a:p>
            <a:pPr marL="0" lvl="0" indent="0" algn="ctr" rtl="0">
              <a:spcBef>
                <a:spcPts val="0"/>
              </a:spcBef>
              <a:spcAft>
                <a:spcPts val="0"/>
              </a:spcAft>
              <a:buNone/>
            </a:pPr>
            <a:r>
              <a:rPr lang="en" sz="2800">
                <a:solidFill>
                  <a:srgbClr val="666666"/>
                </a:solidFill>
              </a:rPr>
              <a:t>Filtering</a:t>
            </a:r>
            <a:endParaRPr sz="2800">
              <a:solidFill>
                <a:srgbClr val="666666"/>
              </a:solidFill>
            </a:endParaRPr>
          </a:p>
          <a:p>
            <a:pPr marL="0" lvl="0" indent="0" algn="ctr" rtl="0">
              <a:spcBef>
                <a:spcPts val="0"/>
              </a:spcBef>
              <a:spcAft>
                <a:spcPts val="0"/>
              </a:spcAft>
              <a:buNone/>
            </a:pPr>
            <a:endParaRPr sz="2800">
              <a:solidFill>
                <a:srgbClr val="666666"/>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rgbClr val="00D2E9"/>
            </a:gs>
            <a:gs pos="100000">
              <a:srgbClr val="045962"/>
            </a:gs>
          </a:gsLst>
          <a:lin ang="5400012" scaled="0"/>
        </a:gradFill>
        <a:effectLst/>
      </p:bgPr>
    </p:bg>
    <p:spTree>
      <p:nvGrpSpPr>
        <p:cNvPr id="1" name="Shape 667"/>
        <p:cNvGrpSpPr/>
        <p:nvPr/>
      </p:nvGrpSpPr>
      <p:grpSpPr>
        <a:xfrm>
          <a:off x="0" y="0"/>
          <a:ext cx="0" cy="0"/>
          <a:chOff x="0" y="0"/>
          <a:chExt cx="0" cy="0"/>
        </a:xfrm>
      </p:grpSpPr>
      <p:sp>
        <p:nvSpPr>
          <p:cNvPr id="668" name="Google Shape;668;p77"/>
          <p:cNvSpPr/>
          <p:nvPr/>
        </p:nvSpPr>
        <p:spPr>
          <a:xfrm>
            <a:off x="250675" y="104175"/>
            <a:ext cx="8784900" cy="5601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800">
                <a:solidFill>
                  <a:srgbClr val="666666"/>
                </a:solidFill>
              </a:rPr>
              <a:t>Noise can easily be identified in the frequency domain</a:t>
            </a:r>
            <a:endParaRPr sz="2800">
              <a:solidFill>
                <a:srgbClr val="666666"/>
              </a:solidFill>
            </a:endParaRPr>
          </a:p>
        </p:txBody>
      </p:sp>
      <p:pic>
        <p:nvPicPr>
          <p:cNvPr id="669" name="Google Shape;669;p77"/>
          <p:cNvPicPr preferRelativeResize="0"/>
          <p:nvPr/>
        </p:nvPicPr>
        <p:blipFill>
          <a:blip r:embed="rId3">
            <a:alphaModFix/>
          </a:blip>
          <a:stretch>
            <a:fillRect/>
          </a:stretch>
        </p:blipFill>
        <p:spPr>
          <a:xfrm>
            <a:off x="1712450" y="724900"/>
            <a:ext cx="5577167" cy="4174425"/>
          </a:xfrm>
          <a:prstGeom prst="rect">
            <a:avLst/>
          </a:prstGeom>
          <a:noFill/>
          <a:ln w="9525" cap="flat" cmpd="sng">
            <a:solidFill>
              <a:schemeClr val="lt1"/>
            </a:solidFill>
            <a:prstDash val="solid"/>
            <a:round/>
            <a:headEnd type="none" w="sm" len="sm"/>
            <a:tailEnd type="none" w="sm" len="sm"/>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rgbClr val="00D2E9"/>
            </a:gs>
            <a:gs pos="100000">
              <a:srgbClr val="045962"/>
            </a:gs>
          </a:gsLst>
          <a:lin ang="5400012" scaled="0"/>
        </a:gradFill>
        <a:effectLst/>
      </p:bgPr>
    </p:bg>
    <p:spTree>
      <p:nvGrpSpPr>
        <p:cNvPr id="1" name="Shape 673"/>
        <p:cNvGrpSpPr/>
        <p:nvPr/>
      </p:nvGrpSpPr>
      <p:grpSpPr>
        <a:xfrm>
          <a:off x="0" y="0"/>
          <a:ext cx="0" cy="0"/>
          <a:chOff x="0" y="0"/>
          <a:chExt cx="0" cy="0"/>
        </a:xfrm>
      </p:grpSpPr>
      <p:sp>
        <p:nvSpPr>
          <p:cNvPr id="674" name="Google Shape;674;p78"/>
          <p:cNvSpPr/>
          <p:nvPr/>
        </p:nvSpPr>
        <p:spPr>
          <a:xfrm>
            <a:off x="250675" y="104175"/>
            <a:ext cx="8784900" cy="5601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800">
                <a:solidFill>
                  <a:srgbClr val="666666"/>
                </a:solidFill>
              </a:rPr>
              <a:t>How can we remove noise?</a:t>
            </a:r>
            <a:endParaRPr sz="2800">
              <a:solidFill>
                <a:srgbClr val="666666"/>
              </a:solidFill>
            </a:endParaRPr>
          </a:p>
        </p:txBody>
      </p:sp>
      <p:sp>
        <p:nvSpPr>
          <p:cNvPr id="675" name="Google Shape;675;p78"/>
          <p:cNvSpPr/>
          <p:nvPr/>
        </p:nvSpPr>
        <p:spPr>
          <a:xfrm>
            <a:off x="179550" y="794050"/>
            <a:ext cx="8784900" cy="7944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500"/>
              </a:spcBef>
              <a:spcAft>
                <a:spcPts val="0"/>
              </a:spcAft>
              <a:buNone/>
            </a:pPr>
            <a:r>
              <a:rPr lang="en" sz="2000" b="1">
                <a:solidFill>
                  <a:schemeClr val="dk1"/>
                </a:solidFill>
              </a:rPr>
              <a:t>Digital Filters</a:t>
            </a:r>
            <a:r>
              <a:rPr lang="en" sz="2000">
                <a:solidFill>
                  <a:schemeClr val="dk1"/>
                </a:solidFill>
              </a:rPr>
              <a:t> can be used to eliminate noise</a:t>
            </a:r>
            <a:endParaRPr sz="2800">
              <a:solidFill>
                <a:srgbClr val="666666"/>
              </a:solidFill>
            </a:endParaRPr>
          </a:p>
        </p:txBody>
      </p:sp>
      <p:pic>
        <p:nvPicPr>
          <p:cNvPr id="676" name="Google Shape;676;p78"/>
          <p:cNvPicPr preferRelativeResize="0"/>
          <p:nvPr/>
        </p:nvPicPr>
        <p:blipFill>
          <a:blip r:embed="rId3">
            <a:alphaModFix/>
          </a:blip>
          <a:stretch>
            <a:fillRect/>
          </a:stretch>
        </p:blipFill>
        <p:spPr>
          <a:xfrm>
            <a:off x="211400" y="1688425"/>
            <a:ext cx="1980875" cy="1412925"/>
          </a:xfrm>
          <a:prstGeom prst="rect">
            <a:avLst/>
          </a:prstGeom>
          <a:noFill/>
          <a:ln w="9525" cap="flat" cmpd="sng">
            <a:solidFill>
              <a:schemeClr val="lt1"/>
            </a:solidFill>
            <a:prstDash val="solid"/>
            <a:round/>
            <a:headEnd type="none" w="sm" len="sm"/>
            <a:tailEnd type="none" w="sm" len="sm"/>
          </a:ln>
        </p:spPr>
      </p:pic>
      <p:pic>
        <p:nvPicPr>
          <p:cNvPr id="677" name="Google Shape;677;p78"/>
          <p:cNvPicPr preferRelativeResize="0"/>
          <p:nvPr/>
        </p:nvPicPr>
        <p:blipFill>
          <a:blip r:embed="rId4">
            <a:alphaModFix/>
          </a:blip>
          <a:stretch>
            <a:fillRect/>
          </a:stretch>
        </p:blipFill>
        <p:spPr>
          <a:xfrm>
            <a:off x="2351225" y="1688425"/>
            <a:ext cx="2047299" cy="1412925"/>
          </a:xfrm>
          <a:prstGeom prst="rect">
            <a:avLst/>
          </a:prstGeom>
          <a:noFill/>
          <a:ln>
            <a:noFill/>
          </a:ln>
        </p:spPr>
      </p:pic>
      <p:pic>
        <p:nvPicPr>
          <p:cNvPr id="678" name="Google Shape;678;p78"/>
          <p:cNvPicPr preferRelativeResize="0"/>
          <p:nvPr/>
        </p:nvPicPr>
        <p:blipFill>
          <a:blip r:embed="rId5">
            <a:alphaModFix/>
          </a:blip>
          <a:stretch>
            <a:fillRect/>
          </a:stretch>
        </p:blipFill>
        <p:spPr>
          <a:xfrm>
            <a:off x="4572000" y="1688425"/>
            <a:ext cx="2047300" cy="1417365"/>
          </a:xfrm>
          <a:prstGeom prst="rect">
            <a:avLst/>
          </a:prstGeom>
          <a:noFill/>
          <a:ln>
            <a:noFill/>
          </a:ln>
        </p:spPr>
      </p:pic>
      <p:pic>
        <p:nvPicPr>
          <p:cNvPr id="679" name="Google Shape;679;p78"/>
          <p:cNvPicPr preferRelativeResize="0"/>
          <p:nvPr/>
        </p:nvPicPr>
        <p:blipFill>
          <a:blip r:embed="rId6">
            <a:alphaModFix/>
          </a:blip>
          <a:stretch>
            <a:fillRect/>
          </a:stretch>
        </p:blipFill>
        <p:spPr>
          <a:xfrm>
            <a:off x="6759675" y="1688423"/>
            <a:ext cx="2047300" cy="1417349"/>
          </a:xfrm>
          <a:prstGeom prst="rect">
            <a:avLst/>
          </a:prstGeom>
          <a:noFill/>
          <a:ln>
            <a:noFill/>
          </a:ln>
        </p:spPr>
      </p:pic>
      <p:sp>
        <p:nvSpPr>
          <p:cNvPr id="680" name="Google Shape;680;p78"/>
          <p:cNvSpPr/>
          <p:nvPr/>
        </p:nvSpPr>
        <p:spPr>
          <a:xfrm>
            <a:off x="179550" y="3212500"/>
            <a:ext cx="4713300" cy="18285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500"/>
              </a:spcBef>
              <a:spcAft>
                <a:spcPts val="0"/>
              </a:spcAft>
              <a:buNone/>
            </a:pPr>
            <a:r>
              <a:rPr lang="en" sz="2000">
                <a:solidFill>
                  <a:schemeClr val="dk1"/>
                </a:solidFill>
              </a:rPr>
              <a:t>Notch filter….</a:t>
            </a:r>
            <a:endParaRPr sz="2800">
              <a:solidFill>
                <a:srgbClr val="666666"/>
              </a:solidFill>
            </a:endParaRPr>
          </a:p>
        </p:txBody>
      </p:sp>
      <p:pic>
        <p:nvPicPr>
          <p:cNvPr id="681" name="Google Shape;681;p78"/>
          <p:cNvPicPr preferRelativeResize="0"/>
          <p:nvPr/>
        </p:nvPicPr>
        <p:blipFill>
          <a:blip r:embed="rId7">
            <a:alphaModFix/>
          </a:blip>
          <a:stretch>
            <a:fillRect/>
          </a:stretch>
        </p:blipFill>
        <p:spPr>
          <a:xfrm>
            <a:off x="2383875" y="3308090"/>
            <a:ext cx="1790039" cy="1732910"/>
          </a:xfrm>
          <a:prstGeom prst="rect">
            <a:avLst/>
          </a:prstGeom>
          <a:noFill/>
          <a:ln w="9525" cap="flat" cmpd="sng">
            <a:solidFill>
              <a:schemeClr val="lt1"/>
            </a:solidFill>
            <a:prstDash val="solid"/>
            <a:round/>
            <a:headEnd type="none" w="sm" len="sm"/>
            <a:tailEnd type="none" w="sm" len="sm"/>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rgbClr val="00D2E9"/>
            </a:gs>
            <a:gs pos="100000">
              <a:srgbClr val="045962"/>
            </a:gs>
          </a:gsLst>
          <a:lin ang="5400012" scaled="0"/>
        </a:gradFill>
        <a:effectLst/>
      </p:bgPr>
    </p:bg>
    <p:spTree>
      <p:nvGrpSpPr>
        <p:cNvPr id="1" name="Shape 685"/>
        <p:cNvGrpSpPr/>
        <p:nvPr/>
      </p:nvGrpSpPr>
      <p:grpSpPr>
        <a:xfrm>
          <a:off x="0" y="0"/>
          <a:ext cx="0" cy="0"/>
          <a:chOff x="0" y="0"/>
          <a:chExt cx="0" cy="0"/>
        </a:xfrm>
      </p:grpSpPr>
      <p:sp>
        <p:nvSpPr>
          <p:cNvPr id="686" name="Google Shape;686;p79"/>
          <p:cNvSpPr/>
          <p:nvPr/>
        </p:nvSpPr>
        <p:spPr>
          <a:xfrm>
            <a:off x="122300" y="82625"/>
            <a:ext cx="8569500" cy="7128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solidFill>
                  <a:srgbClr val="666666"/>
                </a:solidFill>
              </a:rPr>
              <a:t>Example: “Respiration” (Physiological) noise</a:t>
            </a:r>
            <a:endParaRPr sz="1900">
              <a:solidFill>
                <a:srgbClr val="666666"/>
              </a:solidFill>
            </a:endParaRPr>
          </a:p>
        </p:txBody>
      </p:sp>
      <p:pic>
        <p:nvPicPr>
          <p:cNvPr id="687" name="Google Shape;687;p79"/>
          <p:cNvPicPr preferRelativeResize="0"/>
          <p:nvPr/>
        </p:nvPicPr>
        <p:blipFill>
          <a:blip r:embed="rId3">
            <a:alphaModFix/>
          </a:blip>
          <a:stretch>
            <a:fillRect/>
          </a:stretch>
        </p:blipFill>
        <p:spPr>
          <a:xfrm>
            <a:off x="217950" y="1124300"/>
            <a:ext cx="3818452" cy="1834224"/>
          </a:xfrm>
          <a:prstGeom prst="rect">
            <a:avLst/>
          </a:prstGeom>
          <a:noFill/>
          <a:ln w="9525" cap="flat" cmpd="sng">
            <a:solidFill>
              <a:schemeClr val="lt1"/>
            </a:solidFill>
            <a:prstDash val="solid"/>
            <a:round/>
            <a:headEnd type="none" w="sm" len="sm"/>
            <a:tailEnd type="none" w="sm" len="sm"/>
          </a:ln>
        </p:spPr>
      </p:pic>
      <p:sp>
        <p:nvSpPr>
          <p:cNvPr id="688" name="Google Shape;688;p79"/>
          <p:cNvSpPr/>
          <p:nvPr/>
        </p:nvSpPr>
        <p:spPr>
          <a:xfrm>
            <a:off x="1268938" y="867550"/>
            <a:ext cx="1386600" cy="4407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solidFill>
                  <a:srgbClr val="666666"/>
                </a:solidFill>
              </a:rPr>
              <a:t>No Noise</a:t>
            </a:r>
            <a:endParaRPr sz="1900">
              <a:solidFill>
                <a:srgbClr val="666666"/>
              </a:solidFill>
            </a:endParaRPr>
          </a:p>
        </p:txBody>
      </p:sp>
      <p:pic>
        <p:nvPicPr>
          <p:cNvPr id="689" name="Google Shape;689;p79"/>
          <p:cNvPicPr preferRelativeResize="0"/>
          <p:nvPr/>
        </p:nvPicPr>
        <p:blipFill>
          <a:blip r:embed="rId4">
            <a:alphaModFix/>
          </a:blip>
          <a:stretch>
            <a:fillRect/>
          </a:stretch>
        </p:blipFill>
        <p:spPr>
          <a:xfrm>
            <a:off x="4572000" y="1274200"/>
            <a:ext cx="3619674" cy="1717951"/>
          </a:xfrm>
          <a:prstGeom prst="rect">
            <a:avLst/>
          </a:prstGeom>
          <a:noFill/>
          <a:ln w="9525" cap="flat" cmpd="sng">
            <a:solidFill>
              <a:schemeClr val="lt1"/>
            </a:solidFill>
            <a:prstDash val="solid"/>
            <a:round/>
            <a:headEnd type="none" w="sm" len="sm"/>
            <a:tailEnd type="none" w="sm" len="sm"/>
          </a:ln>
        </p:spPr>
      </p:pic>
      <p:sp>
        <p:nvSpPr>
          <p:cNvPr id="690" name="Google Shape;690;p79"/>
          <p:cNvSpPr/>
          <p:nvPr/>
        </p:nvSpPr>
        <p:spPr>
          <a:xfrm>
            <a:off x="5648050" y="1090675"/>
            <a:ext cx="1386600" cy="4407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solidFill>
                  <a:srgbClr val="666666"/>
                </a:solidFill>
              </a:rPr>
              <a:t>Amp =1</a:t>
            </a:r>
            <a:endParaRPr sz="1900">
              <a:solidFill>
                <a:srgbClr val="666666"/>
              </a:solidFill>
            </a:endParaRPr>
          </a:p>
        </p:txBody>
      </p:sp>
      <p:pic>
        <p:nvPicPr>
          <p:cNvPr id="691" name="Google Shape;691;p79"/>
          <p:cNvPicPr preferRelativeResize="0"/>
          <p:nvPr/>
        </p:nvPicPr>
        <p:blipFill>
          <a:blip r:embed="rId5">
            <a:alphaModFix/>
          </a:blip>
          <a:stretch>
            <a:fillRect/>
          </a:stretch>
        </p:blipFill>
        <p:spPr>
          <a:xfrm>
            <a:off x="3383400" y="3287400"/>
            <a:ext cx="2047299" cy="14129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rgbClr val="00D2E9"/>
            </a:gs>
            <a:gs pos="100000">
              <a:srgbClr val="045962"/>
            </a:gs>
          </a:gsLst>
          <a:lin ang="5400012" scaled="0"/>
        </a:gradFill>
        <a:effectLst/>
      </p:bgPr>
    </p:bg>
    <p:spTree>
      <p:nvGrpSpPr>
        <p:cNvPr id="1" name="Shape 695"/>
        <p:cNvGrpSpPr/>
        <p:nvPr/>
      </p:nvGrpSpPr>
      <p:grpSpPr>
        <a:xfrm>
          <a:off x="0" y="0"/>
          <a:ext cx="0" cy="0"/>
          <a:chOff x="0" y="0"/>
          <a:chExt cx="0" cy="0"/>
        </a:xfrm>
      </p:grpSpPr>
      <p:pic>
        <p:nvPicPr>
          <p:cNvPr id="696" name="Google Shape;696;p80"/>
          <p:cNvPicPr preferRelativeResize="0"/>
          <p:nvPr/>
        </p:nvPicPr>
        <p:blipFill>
          <a:blip r:embed="rId3">
            <a:alphaModFix/>
          </a:blip>
          <a:stretch>
            <a:fillRect/>
          </a:stretch>
        </p:blipFill>
        <p:spPr>
          <a:xfrm>
            <a:off x="4572012" y="1201601"/>
            <a:ext cx="3788977" cy="1763469"/>
          </a:xfrm>
          <a:prstGeom prst="rect">
            <a:avLst/>
          </a:prstGeom>
          <a:noFill/>
          <a:ln>
            <a:noFill/>
          </a:ln>
        </p:spPr>
      </p:pic>
      <p:sp>
        <p:nvSpPr>
          <p:cNvPr id="697" name="Google Shape;697;p80"/>
          <p:cNvSpPr/>
          <p:nvPr/>
        </p:nvSpPr>
        <p:spPr>
          <a:xfrm>
            <a:off x="122300" y="82625"/>
            <a:ext cx="8569500" cy="7128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solidFill>
                  <a:srgbClr val="666666"/>
                </a:solidFill>
              </a:rPr>
              <a:t>Example: Mains Hum</a:t>
            </a:r>
            <a:endParaRPr sz="1900">
              <a:solidFill>
                <a:srgbClr val="666666"/>
              </a:solidFill>
            </a:endParaRPr>
          </a:p>
        </p:txBody>
      </p:sp>
      <p:pic>
        <p:nvPicPr>
          <p:cNvPr id="698" name="Google Shape;698;p80"/>
          <p:cNvPicPr preferRelativeResize="0"/>
          <p:nvPr/>
        </p:nvPicPr>
        <p:blipFill>
          <a:blip r:embed="rId4">
            <a:alphaModFix/>
          </a:blip>
          <a:stretch>
            <a:fillRect/>
          </a:stretch>
        </p:blipFill>
        <p:spPr>
          <a:xfrm>
            <a:off x="172075" y="1130850"/>
            <a:ext cx="3818452" cy="1834224"/>
          </a:xfrm>
          <a:prstGeom prst="rect">
            <a:avLst/>
          </a:prstGeom>
          <a:noFill/>
          <a:ln w="9525" cap="flat" cmpd="sng">
            <a:solidFill>
              <a:schemeClr val="lt1"/>
            </a:solidFill>
            <a:prstDash val="solid"/>
            <a:round/>
            <a:headEnd type="none" w="sm" len="sm"/>
            <a:tailEnd type="none" w="sm" len="sm"/>
          </a:ln>
        </p:spPr>
      </p:pic>
      <p:sp>
        <p:nvSpPr>
          <p:cNvPr id="699" name="Google Shape;699;p80"/>
          <p:cNvSpPr/>
          <p:nvPr/>
        </p:nvSpPr>
        <p:spPr>
          <a:xfrm>
            <a:off x="1268938" y="867550"/>
            <a:ext cx="1386600" cy="4407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solidFill>
                  <a:srgbClr val="666666"/>
                </a:solidFill>
              </a:rPr>
              <a:t>No Noise</a:t>
            </a:r>
            <a:endParaRPr sz="1900">
              <a:solidFill>
                <a:srgbClr val="666666"/>
              </a:solidFill>
            </a:endParaRPr>
          </a:p>
        </p:txBody>
      </p:sp>
      <p:sp>
        <p:nvSpPr>
          <p:cNvPr id="700" name="Google Shape;700;p80"/>
          <p:cNvSpPr/>
          <p:nvPr/>
        </p:nvSpPr>
        <p:spPr>
          <a:xfrm>
            <a:off x="5915175" y="867550"/>
            <a:ext cx="1386600" cy="4407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solidFill>
                  <a:srgbClr val="666666"/>
                </a:solidFill>
              </a:rPr>
              <a:t>Amp =1</a:t>
            </a:r>
            <a:endParaRPr sz="1900">
              <a:solidFill>
                <a:srgbClr val="666666"/>
              </a:solidFill>
            </a:endParaRPr>
          </a:p>
        </p:txBody>
      </p:sp>
      <p:pic>
        <p:nvPicPr>
          <p:cNvPr id="701" name="Google Shape;701;p80"/>
          <p:cNvPicPr preferRelativeResize="0"/>
          <p:nvPr/>
        </p:nvPicPr>
        <p:blipFill>
          <a:blip r:embed="rId5">
            <a:alphaModFix/>
          </a:blip>
          <a:stretch>
            <a:fillRect/>
          </a:stretch>
        </p:blipFill>
        <p:spPr>
          <a:xfrm>
            <a:off x="3200400" y="3117400"/>
            <a:ext cx="1980875" cy="1412925"/>
          </a:xfrm>
          <a:prstGeom prst="rect">
            <a:avLst/>
          </a:prstGeom>
          <a:noFill/>
          <a:ln w="9525" cap="flat" cmpd="sng">
            <a:solidFill>
              <a:schemeClr val="lt1"/>
            </a:solidFill>
            <a:prstDash val="solid"/>
            <a:round/>
            <a:headEnd type="none" w="sm" len="sm"/>
            <a:tailEnd type="none" w="sm" len="sm"/>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rgbClr val="00D2E9"/>
            </a:gs>
            <a:gs pos="100000">
              <a:srgbClr val="045962"/>
            </a:gs>
          </a:gsLst>
          <a:lin ang="5400012" scaled="0"/>
        </a:gradFill>
        <a:effectLst/>
      </p:bgPr>
    </p:bg>
    <p:spTree>
      <p:nvGrpSpPr>
        <p:cNvPr id="1" name="Shape 705"/>
        <p:cNvGrpSpPr/>
        <p:nvPr/>
      </p:nvGrpSpPr>
      <p:grpSpPr>
        <a:xfrm>
          <a:off x="0" y="0"/>
          <a:ext cx="0" cy="0"/>
          <a:chOff x="0" y="0"/>
          <a:chExt cx="0" cy="0"/>
        </a:xfrm>
      </p:grpSpPr>
      <p:sp>
        <p:nvSpPr>
          <p:cNvPr id="706" name="Google Shape;706;p81"/>
          <p:cNvSpPr/>
          <p:nvPr/>
        </p:nvSpPr>
        <p:spPr>
          <a:xfrm>
            <a:off x="122300" y="82625"/>
            <a:ext cx="8569500" cy="7128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solidFill>
                  <a:srgbClr val="666666"/>
                </a:solidFill>
              </a:rPr>
              <a:t>How do Filters work?</a:t>
            </a:r>
            <a:endParaRPr sz="1900">
              <a:solidFill>
                <a:srgbClr val="666666"/>
              </a:solidFill>
            </a:endParaRPr>
          </a:p>
        </p:txBody>
      </p:sp>
      <p:sp>
        <p:nvSpPr>
          <p:cNvPr id="707" name="Google Shape;707;p81"/>
          <p:cNvSpPr/>
          <p:nvPr/>
        </p:nvSpPr>
        <p:spPr>
          <a:xfrm>
            <a:off x="294350" y="877400"/>
            <a:ext cx="6361800" cy="5604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solidFill>
                  <a:srgbClr val="666666"/>
                </a:solidFill>
              </a:rPr>
              <a:t>Impulse response is the filter response in the time domain</a:t>
            </a:r>
            <a:endParaRPr sz="1900">
              <a:solidFill>
                <a:srgbClr val="666666"/>
              </a:solidFill>
            </a:endParaRPr>
          </a:p>
        </p:txBody>
      </p:sp>
      <p:pic>
        <p:nvPicPr>
          <p:cNvPr id="708" name="Google Shape;708;p81"/>
          <p:cNvPicPr preferRelativeResize="0"/>
          <p:nvPr/>
        </p:nvPicPr>
        <p:blipFill>
          <a:blip r:embed="rId3">
            <a:alphaModFix/>
          </a:blip>
          <a:stretch>
            <a:fillRect/>
          </a:stretch>
        </p:blipFill>
        <p:spPr>
          <a:xfrm>
            <a:off x="1952453" y="1549225"/>
            <a:ext cx="5011349" cy="2478301"/>
          </a:xfrm>
          <a:prstGeom prst="rect">
            <a:avLst/>
          </a:prstGeom>
          <a:noFill/>
          <a:ln w="9525" cap="flat" cmpd="sng">
            <a:solidFill>
              <a:schemeClr val="lt1"/>
            </a:solidFill>
            <a:prstDash val="solid"/>
            <a:round/>
            <a:headEnd type="none" w="sm" len="sm"/>
            <a:tailEnd type="none" w="sm" len="sm"/>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rgbClr val="00D2E9"/>
            </a:gs>
            <a:gs pos="100000">
              <a:srgbClr val="045962"/>
            </a:gs>
          </a:gsLst>
          <a:lin ang="5400012" scaled="0"/>
        </a:gradFill>
        <a:effectLst/>
      </p:bgPr>
    </p:bg>
    <p:spTree>
      <p:nvGrpSpPr>
        <p:cNvPr id="1" name="Shape 712"/>
        <p:cNvGrpSpPr/>
        <p:nvPr/>
      </p:nvGrpSpPr>
      <p:grpSpPr>
        <a:xfrm>
          <a:off x="0" y="0"/>
          <a:ext cx="0" cy="0"/>
          <a:chOff x="0" y="0"/>
          <a:chExt cx="0" cy="0"/>
        </a:xfrm>
      </p:grpSpPr>
      <p:sp>
        <p:nvSpPr>
          <p:cNvPr id="713" name="Google Shape;713;p82"/>
          <p:cNvSpPr/>
          <p:nvPr/>
        </p:nvSpPr>
        <p:spPr>
          <a:xfrm>
            <a:off x="122300" y="82625"/>
            <a:ext cx="8569500" cy="7128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solidFill>
                  <a:srgbClr val="666666"/>
                </a:solidFill>
              </a:rPr>
              <a:t>How do Filters work?</a:t>
            </a:r>
            <a:endParaRPr sz="1900">
              <a:solidFill>
                <a:srgbClr val="666666"/>
              </a:solidFill>
            </a:endParaRPr>
          </a:p>
        </p:txBody>
      </p:sp>
      <p:sp>
        <p:nvSpPr>
          <p:cNvPr id="714" name="Google Shape;714;p82"/>
          <p:cNvSpPr/>
          <p:nvPr/>
        </p:nvSpPr>
        <p:spPr>
          <a:xfrm>
            <a:off x="294350" y="877400"/>
            <a:ext cx="6361800" cy="5604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solidFill>
                  <a:srgbClr val="666666"/>
                </a:solidFill>
              </a:rPr>
              <a:t>Convolution</a:t>
            </a:r>
            <a:endParaRPr sz="1900">
              <a:solidFill>
                <a:srgbClr val="666666"/>
              </a:solidFill>
            </a:endParaRPr>
          </a:p>
        </p:txBody>
      </p:sp>
      <p:pic>
        <p:nvPicPr>
          <p:cNvPr id="715" name="Google Shape;715;p82"/>
          <p:cNvPicPr preferRelativeResize="0"/>
          <p:nvPr/>
        </p:nvPicPr>
        <p:blipFill>
          <a:blip r:embed="rId3">
            <a:alphaModFix/>
          </a:blip>
          <a:stretch>
            <a:fillRect/>
          </a:stretch>
        </p:blipFill>
        <p:spPr>
          <a:xfrm>
            <a:off x="1863225" y="1595100"/>
            <a:ext cx="5823665" cy="34009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rgbClr val="00D2E9"/>
            </a:gs>
            <a:gs pos="100000">
              <a:srgbClr val="045962"/>
            </a:gs>
          </a:gsLst>
          <a:lin ang="5400012" scaled="0"/>
        </a:gradFill>
        <a:effectLst/>
      </p:bgPr>
    </p:bg>
    <p:spTree>
      <p:nvGrpSpPr>
        <p:cNvPr id="1" name="Shape 719"/>
        <p:cNvGrpSpPr/>
        <p:nvPr/>
      </p:nvGrpSpPr>
      <p:grpSpPr>
        <a:xfrm>
          <a:off x="0" y="0"/>
          <a:ext cx="0" cy="0"/>
          <a:chOff x="0" y="0"/>
          <a:chExt cx="0" cy="0"/>
        </a:xfrm>
      </p:grpSpPr>
      <p:sp>
        <p:nvSpPr>
          <p:cNvPr id="720" name="Google Shape;720;p83"/>
          <p:cNvSpPr/>
          <p:nvPr/>
        </p:nvSpPr>
        <p:spPr>
          <a:xfrm>
            <a:off x="122300" y="82625"/>
            <a:ext cx="8569500" cy="7128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solidFill>
                  <a:srgbClr val="666666"/>
                </a:solidFill>
              </a:rPr>
              <a:t>How do Filters work?</a:t>
            </a:r>
            <a:endParaRPr sz="1900">
              <a:solidFill>
                <a:srgbClr val="666666"/>
              </a:solidFill>
            </a:endParaRPr>
          </a:p>
        </p:txBody>
      </p:sp>
      <p:sp>
        <p:nvSpPr>
          <p:cNvPr id="721" name="Google Shape;721;p83"/>
          <p:cNvSpPr/>
          <p:nvPr/>
        </p:nvSpPr>
        <p:spPr>
          <a:xfrm>
            <a:off x="294350" y="877400"/>
            <a:ext cx="6361800" cy="5604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solidFill>
                  <a:srgbClr val="666666"/>
                </a:solidFill>
              </a:rPr>
              <a:t>FIR  and IIR filters</a:t>
            </a:r>
            <a:endParaRPr sz="1900">
              <a:solidFill>
                <a:srgbClr val="666666"/>
              </a:solidFill>
            </a:endParaRPr>
          </a:p>
        </p:txBody>
      </p:sp>
      <p:pic>
        <p:nvPicPr>
          <p:cNvPr id="722" name="Google Shape;722;p83"/>
          <p:cNvPicPr preferRelativeResize="0"/>
          <p:nvPr/>
        </p:nvPicPr>
        <p:blipFill rotWithShape="1">
          <a:blip r:embed="rId3">
            <a:alphaModFix/>
          </a:blip>
          <a:srcRect b="30182"/>
          <a:stretch/>
        </p:blipFill>
        <p:spPr>
          <a:xfrm>
            <a:off x="1899225" y="1519775"/>
            <a:ext cx="5106251" cy="937400"/>
          </a:xfrm>
          <a:prstGeom prst="rect">
            <a:avLst/>
          </a:prstGeom>
          <a:noFill/>
          <a:ln>
            <a:noFill/>
          </a:ln>
        </p:spPr>
      </p:pic>
      <p:pic>
        <p:nvPicPr>
          <p:cNvPr id="723" name="Google Shape;723;p83"/>
          <p:cNvPicPr preferRelativeResize="0"/>
          <p:nvPr/>
        </p:nvPicPr>
        <p:blipFill>
          <a:blip r:embed="rId4">
            <a:alphaModFix/>
          </a:blip>
          <a:stretch>
            <a:fillRect/>
          </a:stretch>
        </p:blipFill>
        <p:spPr>
          <a:xfrm>
            <a:off x="1981225" y="2571750"/>
            <a:ext cx="3461086" cy="2381524"/>
          </a:xfrm>
          <a:prstGeom prst="rect">
            <a:avLst/>
          </a:prstGeom>
          <a:noFill/>
          <a:ln>
            <a:noFill/>
          </a:ln>
        </p:spPr>
      </p:pic>
      <p:sp>
        <p:nvSpPr>
          <p:cNvPr id="724" name="Google Shape;724;p83"/>
          <p:cNvSpPr txBox="1"/>
          <p:nvPr/>
        </p:nvSpPr>
        <p:spPr>
          <a:xfrm>
            <a:off x="5807575" y="4083675"/>
            <a:ext cx="3000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https://community.sw.siemens.com/s/article/introduction-to-filters-fir-versus-iir</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0">
              <a:srgbClr val="00D2E9"/>
            </a:gs>
            <a:gs pos="100000">
              <a:srgbClr val="045962"/>
            </a:gs>
          </a:gsLst>
          <a:lin ang="5400012" scaled="0"/>
        </a:gradFill>
        <a:effectLst/>
      </p:bgPr>
    </p:bg>
    <p:spTree>
      <p:nvGrpSpPr>
        <p:cNvPr id="1" name="Shape 728"/>
        <p:cNvGrpSpPr/>
        <p:nvPr/>
      </p:nvGrpSpPr>
      <p:grpSpPr>
        <a:xfrm>
          <a:off x="0" y="0"/>
          <a:ext cx="0" cy="0"/>
          <a:chOff x="0" y="0"/>
          <a:chExt cx="0" cy="0"/>
        </a:xfrm>
      </p:grpSpPr>
      <p:sp>
        <p:nvSpPr>
          <p:cNvPr id="729" name="Google Shape;729;p84"/>
          <p:cNvSpPr/>
          <p:nvPr/>
        </p:nvSpPr>
        <p:spPr>
          <a:xfrm>
            <a:off x="122300" y="82625"/>
            <a:ext cx="8569500" cy="7128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solidFill>
                  <a:srgbClr val="666666"/>
                </a:solidFill>
              </a:rPr>
              <a:t>Filter Design Considerations: Filter Types</a:t>
            </a:r>
            <a:endParaRPr sz="1900">
              <a:solidFill>
                <a:srgbClr val="666666"/>
              </a:solidFill>
            </a:endParaRPr>
          </a:p>
        </p:txBody>
      </p:sp>
      <p:pic>
        <p:nvPicPr>
          <p:cNvPr id="730" name="Google Shape;730;p84"/>
          <p:cNvPicPr preferRelativeResize="0"/>
          <p:nvPr/>
        </p:nvPicPr>
        <p:blipFill>
          <a:blip r:embed="rId3">
            <a:alphaModFix/>
          </a:blip>
          <a:stretch>
            <a:fillRect/>
          </a:stretch>
        </p:blipFill>
        <p:spPr>
          <a:xfrm>
            <a:off x="2155788" y="921600"/>
            <a:ext cx="4502534" cy="4043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00D2E9"/>
            </a:gs>
            <a:gs pos="100000">
              <a:srgbClr val="045962"/>
            </a:gs>
          </a:gsLst>
          <a:lin ang="5400012" scaled="0"/>
        </a:gradFill>
        <a:effectLst/>
      </p:bgPr>
    </p:bg>
    <p:spTree>
      <p:nvGrpSpPr>
        <p:cNvPr id="1" name="Shape 316"/>
        <p:cNvGrpSpPr/>
        <p:nvPr/>
      </p:nvGrpSpPr>
      <p:grpSpPr>
        <a:xfrm>
          <a:off x="0" y="0"/>
          <a:ext cx="0" cy="0"/>
          <a:chOff x="0" y="0"/>
          <a:chExt cx="0" cy="0"/>
        </a:xfrm>
      </p:grpSpPr>
      <p:sp>
        <p:nvSpPr>
          <p:cNvPr id="317" name="Google Shape;317;p40"/>
          <p:cNvSpPr/>
          <p:nvPr/>
        </p:nvSpPr>
        <p:spPr>
          <a:xfrm>
            <a:off x="263775" y="1205400"/>
            <a:ext cx="4279200" cy="27327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rgbClr val="666666"/>
                </a:solidFill>
              </a:rPr>
              <a:t>Part 1: </a:t>
            </a:r>
            <a:endParaRPr sz="2800">
              <a:solidFill>
                <a:srgbClr val="666666"/>
              </a:solidFill>
            </a:endParaRPr>
          </a:p>
          <a:p>
            <a:pPr marL="0" lvl="0" indent="0" algn="ctr" rtl="0">
              <a:spcBef>
                <a:spcPts val="0"/>
              </a:spcBef>
              <a:spcAft>
                <a:spcPts val="0"/>
              </a:spcAft>
              <a:buNone/>
            </a:pPr>
            <a:r>
              <a:rPr lang="en" sz="2800">
                <a:solidFill>
                  <a:srgbClr val="666666"/>
                </a:solidFill>
              </a:rPr>
              <a:t>Signal Sampling</a:t>
            </a:r>
            <a:endParaRPr sz="2800">
              <a:solidFill>
                <a:srgbClr val="666666"/>
              </a:solidFill>
            </a:endParaRPr>
          </a:p>
          <a:p>
            <a:pPr marL="0" lvl="0" indent="0" algn="ctr" rtl="0">
              <a:spcBef>
                <a:spcPts val="0"/>
              </a:spcBef>
              <a:spcAft>
                <a:spcPts val="0"/>
              </a:spcAft>
              <a:buNone/>
            </a:pPr>
            <a:endParaRPr sz="2800">
              <a:solidFill>
                <a:srgbClr val="666666"/>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rgbClr val="00D2E9"/>
            </a:gs>
            <a:gs pos="100000">
              <a:srgbClr val="045962"/>
            </a:gs>
          </a:gsLst>
          <a:lin ang="5400012" scaled="0"/>
        </a:gradFill>
        <a:effectLst/>
      </p:bgPr>
    </p:bg>
    <p:spTree>
      <p:nvGrpSpPr>
        <p:cNvPr id="1" name="Shape 734"/>
        <p:cNvGrpSpPr/>
        <p:nvPr/>
      </p:nvGrpSpPr>
      <p:grpSpPr>
        <a:xfrm>
          <a:off x="0" y="0"/>
          <a:ext cx="0" cy="0"/>
          <a:chOff x="0" y="0"/>
          <a:chExt cx="0" cy="0"/>
        </a:xfrm>
      </p:grpSpPr>
      <p:sp>
        <p:nvSpPr>
          <p:cNvPr id="735" name="Google Shape;735;p85"/>
          <p:cNvSpPr/>
          <p:nvPr/>
        </p:nvSpPr>
        <p:spPr>
          <a:xfrm>
            <a:off x="122300" y="82625"/>
            <a:ext cx="8569500" cy="7128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solidFill>
                  <a:srgbClr val="666666"/>
                </a:solidFill>
              </a:rPr>
              <a:t>Filter Design Considerations: Filter Order</a:t>
            </a:r>
            <a:endParaRPr sz="1900">
              <a:solidFill>
                <a:srgbClr val="666666"/>
              </a:solidFill>
            </a:endParaRPr>
          </a:p>
        </p:txBody>
      </p:sp>
      <p:pic>
        <p:nvPicPr>
          <p:cNvPr id="736" name="Google Shape;736;p85"/>
          <p:cNvPicPr preferRelativeResize="0"/>
          <p:nvPr/>
        </p:nvPicPr>
        <p:blipFill>
          <a:blip r:embed="rId3">
            <a:alphaModFix/>
          </a:blip>
          <a:stretch>
            <a:fillRect/>
          </a:stretch>
        </p:blipFill>
        <p:spPr>
          <a:xfrm>
            <a:off x="2184400" y="908500"/>
            <a:ext cx="4316693" cy="40432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rgbClr val="00D2E9"/>
            </a:gs>
            <a:gs pos="100000">
              <a:srgbClr val="045962"/>
            </a:gs>
          </a:gsLst>
          <a:lin ang="5400012" scaled="0"/>
        </a:gradFill>
        <a:effectLst/>
      </p:bgPr>
    </p:bg>
    <p:spTree>
      <p:nvGrpSpPr>
        <p:cNvPr id="1" name="Shape 740"/>
        <p:cNvGrpSpPr/>
        <p:nvPr/>
      </p:nvGrpSpPr>
      <p:grpSpPr>
        <a:xfrm>
          <a:off x="0" y="0"/>
          <a:ext cx="0" cy="0"/>
          <a:chOff x="0" y="0"/>
          <a:chExt cx="0" cy="0"/>
        </a:xfrm>
      </p:grpSpPr>
      <p:sp>
        <p:nvSpPr>
          <p:cNvPr id="741" name="Google Shape;741;p86"/>
          <p:cNvSpPr/>
          <p:nvPr/>
        </p:nvSpPr>
        <p:spPr>
          <a:xfrm>
            <a:off x="155075" y="2199850"/>
            <a:ext cx="8569500" cy="8565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solidFill>
                  <a:srgbClr val="666666"/>
                </a:solidFill>
              </a:rPr>
              <a:t>Activity 4: Let’s build filters and apply them!</a:t>
            </a:r>
            <a:endParaRPr sz="1900">
              <a:solidFill>
                <a:srgbClr val="666666"/>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rgbClr val="00D2E9"/>
            </a:gs>
            <a:gs pos="100000">
              <a:srgbClr val="045962"/>
            </a:gs>
          </a:gsLst>
          <a:lin ang="5400012" scaled="0"/>
        </a:gradFill>
        <a:effectLst/>
      </p:bgPr>
    </p:bg>
    <p:spTree>
      <p:nvGrpSpPr>
        <p:cNvPr id="1" name="Shape 745"/>
        <p:cNvGrpSpPr/>
        <p:nvPr/>
      </p:nvGrpSpPr>
      <p:grpSpPr>
        <a:xfrm>
          <a:off x="0" y="0"/>
          <a:ext cx="0" cy="0"/>
          <a:chOff x="0" y="0"/>
          <a:chExt cx="0" cy="0"/>
        </a:xfrm>
      </p:grpSpPr>
      <p:pic>
        <p:nvPicPr>
          <p:cNvPr id="746" name="Google Shape;746;p87"/>
          <p:cNvPicPr preferRelativeResize="0"/>
          <p:nvPr/>
        </p:nvPicPr>
        <p:blipFill>
          <a:blip r:embed="rId3">
            <a:alphaModFix/>
          </a:blip>
          <a:stretch>
            <a:fillRect/>
          </a:stretch>
        </p:blipFill>
        <p:spPr>
          <a:xfrm>
            <a:off x="3961950" y="3301025"/>
            <a:ext cx="2582951" cy="1739150"/>
          </a:xfrm>
          <a:prstGeom prst="rect">
            <a:avLst/>
          </a:prstGeom>
          <a:noFill/>
          <a:ln w="9525" cap="flat" cmpd="sng">
            <a:solidFill>
              <a:schemeClr val="lt1"/>
            </a:solidFill>
            <a:prstDash val="solid"/>
            <a:round/>
            <a:headEnd type="none" w="sm" len="sm"/>
            <a:tailEnd type="none" w="sm" len="sm"/>
          </a:ln>
        </p:spPr>
      </p:pic>
      <p:pic>
        <p:nvPicPr>
          <p:cNvPr id="747" name="Google Shape;747;p87"/>
          <p:cNvPicPr preferRelativeResize="0"/>
          <p:nvPr/>
        </p:nvPicPr>
        <p:blipFill>
          <a:blip r:embed="rId4">
            <a:alphaModFix/>
          </a:blip>
          <a:stretch>
            <a:fillRect/>
          </a:stretch>
        </p:blipFill>
        <p:spPr>
          <a:xfrm>
            <a:off x="1218200" y="3301023"/>
            <a:ext cx="2660625" cy="1739140"/>
          </a:xfrm>
          <a:prstGeom prst="rect">
            <a:avLst/>
          </a:prstGeom>
          <a:noFill/>
          <a:ln w="9525" cap="flat" cmpd="sng">
            <a:solidFill>
              <a:schemeClr val="lt1"/>
            </a:solidFill>
            <a:prstDash val="solid"/>
            <a:round/>
            <a:headEnd type="none" w="sm" len="sm"/>
            <a:tailEnd type="none" w="sm" len="sm"/>
          </a:ln>
        </p:spPr>
      </p:pic>
      <p:sp>
        <p:nvSpPr>
          <p:cNvPr id="748" name="Google Shape;748;p87"/>
          <p:cNvSpPr/>
          <p:nvPr/>
        </p:nvSpPr>
        <p:spPr>
          <a:xfrm>
            <a:off x="76425" y="95750"/>
            <a:ext cx="8569500" cy="8565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solidFill>
                  <a:srgbClr val="666666"/>
                </a:solidFill>
              </a:rPr>
              <a:t>Activity 4: Let’s build filters and apply them!</a:t>
            </a:r>
            <a:endParaRPr sz="1900">
              <a:solidFill>
                <a:srgbClr val="666666"/>
              </a:solidFill>
            </a:endParaRPr>
          </a:p>
        </p:txBody>
      </p:sp>
      <p:sp>
        <p:nvSpPr>
          <p:cNvPr id="749" name="Google Shape;749;p87"/>
          <p:cNvSpPr/>
          <p:nvPr/>
        </p:nvSpPr>
        <p:spPr>
          <a:xfrm>
            <a:off x="405800" y="1133050"/>
            <a:ext cx="3634800" cy="3834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666666"/>
                </a:solidFill>
              </a:rPr>
              <a:t>Fc1 = 10 Hz; fc2 = 30 Hz; order = 2</a:t>
            </a:r>
            <a:endParaRPr sz="1700">
              <a:solidFill>
                <a:srgbClr val="666666"/>
              </a:solidFill>
            </a:endParaRPr>
          </a:p>
        </p:txBody>
      </p:sp>
      <p:pic>
        <p:nvPicPr>
          <p:cNvPr id="750" name="Google Shape;750;p87"/>
          <p:cNvPicPr preferRelativeResize="0"/>
          <p:nvPr/>
        </p:nvPicPr>
        <p:blipFill>
          <a:blip r:embed="rId5">
            <a:alphaModFix/>
          </a:blip>
          <a:stretch>
            <a:fillRect/>
          </a:stretch>
        </p:blipFill>
        <p:spPr>
          <a:xfrm>
            <a:off x="202600" y="1605350"/>
            <a:ext cx="2039875" cy="1394875"/>
          </a:xfrm>
          <a:prstGeom prst="rect">
            <a:avLst/>
          </a:prstGeom>
          <a:noFill/>
          <a:ln w="9525" cap="flat" cmpd="sng">
            <a:solidFill>
              <a:schemeClr val="lt1"/>
            </a:solidFill>
            <a:prstDash val="solid"/>
            <a:round/>
            <a:headEnd type="none" w="sm" len="sm"/>
            <a:tailEnd type="none" w="sm" len="sm"/>
          </a:ln>
        </p:spPr>
      </p:pic>
      <p:pic>
        <p:nvPicPr>
          <p:cNvPr id="751" name="Google Shape;751;p87"/>
          <p:cNvPicPr preferRelativeResize="0"/>
          <p:nvPr/>
        </p:nvPicPr>
        <p:blipFill>
          <a:blip r:embed="rId6">
            <a:alphaModFix/>
          </a:blip>
          <a:stretch>
            <a:fillRect/>
          </a:stretch>
        </p:blipFill>
        <p:spPr>
          <a:xfrm>
            <a:off x="2303100" y="1605350"/>
            <a:ext cx="2126280" cy="1394875"/>
          </a:xfrm>
          <a:prstGeom prst="rect">
            <a:avLst/>
          </a:prstGeom>
          <a:noFill/>
          <a:ln w="9525" cap="flat" cmpd="sng">
            <a:solidFill>
              <a:schemeClr val="lt1"/>
            </a:solidFill>
            <a:prstDash val="solid"/>
            <a:round/>
            <a:headEnd type="none" w="sm" len="sm"/>
            <a:tailEnd type="none" w="sm" len="sm"/>
          </a:ln>
        </p:spPr>
      </p:pic>
      <p:sp>
        <p:nvSpPr>
          <p:cNvPr id="752" name="Google Shape;752;p87"/>
          <p:cNvSpPr/>
          <p:nvPr/>
        </p:nvSpPr>
        <p:spPr>
          <a:xfrm>
            <a:off x="4786075" y="1133050"/>
            <a:ext cx="3634800" cy="3834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666666"/>
                </a:solidFill>
              </a:rPr>
              <a:t>Fc1 = 18 Hz; fc2 = 22 Hz; order = 2</a:t>
            </a:r>
            <a:endParaRPr sz="1700">
              <a:solidFill>
                <a:srgbClr val="666666"/>
              </a:solidFill>
            </a:endParaRPr>
          </a:p>
        </p:txBody>
      </p:sp>
      <p:pic>
        <p:nvPicPr>
          <p:cNvPr id="753" name="Google Shape;753;p87"/>
          <p:cNvPicPr preferRelativeResize="0"/>
          <p:nvPr/>
        </p:nvPicPr>
        <p:blipFill>
          <a:blip r:embed="rId7">
            <a:alphaModFix/>
          </a:blip>
          <a:stretch>
            <a:fillRect/>
          </a:stretch>
        </p:blipFill>
        <p:spPr>
          <a:xfrm>
            <a:off x="4786075" y="1556649"/>
            <a:ext cx="1940126" cy="1316675"/>
          </a:xfrm>
          <a:prstGeom prst="rect">
            <a:avLst/>
          </a:prstGeom>
          <a:noFill/>
          <a:ln w="9525" cap="flat" cmpd="sng">
            <a:solidFill>
              <a:schemeClr val="lt1"/>
            </a:solidFill>
            <a:prstDash val="solid"/>
            <a:round/>
            <a:headEnd type="none" w="sm" len="sm"/>
            <a:tailEnd type="none" w="sm" len="sm"/>
          </a:ln>
        </p:spPr>
      </p:pic>
      <p:pic>
        <p:nvPicPr>
          <p:cNvPr id="754" name="Google Shape;754;p87"/>
          <p:cNvPicPr preferRelativeResize="0"/>
          <p:nvPr/>
        </p:nvPicPr>
        <p:blipFill>
          <a:blip r:embed="rId8">
            <a:alphaModFix/>
          </a:blip>
          <a:stretch>
            <a:fillRect/>
          </a:stretch>
        </p:blipFill>
        <p:spPr>
          <a:xfrm>
            <a:off x="6810424" y="1556650"/>
            <a:ext cx="1894870" cy="1316675"/>
          </a:xfrm>
          <a:prstGeom prst="rect">
            <a:avLst/>
          </a:prstGeom>
          <a:noFill/>
          <a:ln w="9525" cap="flat" cmpd="sng">
            <a:solidFill>
              <a:schemeClr val="lt1"/>
            </a:solidFill>
            <a:prstDash val="solid"/>
            <a:round/>
            <a:headEnd type="none" w="sm" len="sm"/>
            <a:tailEnd type="none" w="sm" len="sm"/>
          </a:ln>
        </p:spPr>
      </p:pic>
      <p:sp>
        <p:nvSpPr>
          <p:cNvPr id="755" name="Google Shape;755;p87"/>
          <p:cNvSpPr/>
          <p:nvPr/>
        </p:nvSpPr>
        <p:spPr>
          <a:xfrm>
            <a:off x="2543775" y="3089125"/>
            <a:ext cx="3634800" cy="3834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rgbClr val="666666"/>
                </a:solidFill>
              </a:rPr>
              <a:t>Fc1 = 18 Hz; fc2 = 22 Hz; order = 6</a:t>
            </a:r>
            <a:endParaRPr sz="1700">
              <a:solidFill>
                <a:srgbClr val="666666"/>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00D2E9"/>
            </a:gs>
            <a:gs pos="100000">
              <a:srgbClr val="045962"/>
            </a:gs>
          </a:gsLst>
          <a:lin ang="5400012" scaled="0"/>
        </a:gradFill>
        <a:effectLst/>
      </p:bgPr>
    </p:bg>
    <p:spTree>
      <p:nvGrpSpPr>
        <p:cNvPr id="1" name="Shape 321"/>
        <p:cNvGrpSpPr/>
        <p:nvPr/>
      </p:nvGrpSpPr>
      <p:grpSpPr>
        <a:xfrm>
          <a:off x="0" y="0"/>
          <a:ext cx="0" cy="0"/>
          <a:chOff x="0" y="0"/>
          <a:chExt cx="0" cy="0"/>
        </a:xfrm>
      </p:grpSpPr>
      <p:pic>
        <p:nvPicPr>
          <p:cNvPr id="322" name="Google Shape;322;p41"/>
          <p:cNvPicPr preferRelativeResize="0"/>
          <p:nvPr/>
        </p:nvPicPr>
        <p:blipFill>
          <a:blip r:embed="rId3">
            <a:alphaModFix/>
          </a:blip>
          <a:stretch>
            <a:fillRect/>
          </a:stretch>
        </p:blipFill>
        <p:spPr>
          <a:xfrm>
            <a:off x="1085300" y="3178725"/>
            <a:ext cx="2027100" cy="1358150"/>
          </a:xfrm>
          <a:prstGeom prst="rect">
            <a:avLst/>
          </a:prstGeom>
          <a:noFill/>
          <a:ln>
            <a:noFill/>
          </a:ln>
        </p:spPr>
      </p:pic>
      <p:pic>
        <p:nvPicPr>
          <p:cNvPr id="323" name="Google Shape;323;p41"/>
          <p:cNvPicPr preferRelativeResize="0"/>
          <p:nvPr/>
        </p:nvPicPr>
        <p:blipFill>
          <a:blip r:embed="rId4">
            <a:alphaModFix/>
          </a:blip>
          <a:stretch>
            <a:fillRect/>
          </a:stretch>
        </p:blipFill>
        <p:spPr>
          <a:xfrm>
            <a:off x="65800" y="1946675"/>
            <a:ext cx="1644875" cy="1075750"/>
          </a:xfrm>
          <a:prstGeom prst="rect">
            <a:avLst/>
          </a:prstGeom>
          <a:noFill/>
          <a:ln>
            <a:noFill/>
          </a:ln>
        </p:spPr>
      </p:pic>
      <p:pic>
        <p:nvPicPr>
          <p:cNvPr id="324" name="Google Shape;324;p41"/>
          <p:cNvPicPr preferRelativeResize="0"/>
          <p:nvPr/>
        </p:nvPicPr>
        <p:blipFill>
          <a:blip r:embed="rId5">
            <a:alphaModFix/>
          </a:blip>
          <a:stretch>
            <a:fillRect/>
          </a:stretch>
        </p:blipFill>
        <p:spPr>
          <a:xfrm>
            <a:off x="1850150" y="1210300"/>
            <a:ext cx="1644875" cy="1644875"/>
          </a:xfrm>
          <a:prstGeom prst="rect">
            <a:avLst/>
          </a:prstGeom>
          <a:noFill/>
          <a:ln>
            <a:noFill/>
          </a:ln>
        </p:spPr>
      </p:pic>
      <p:pic>
        <p:nvPicPr>
          <p:cNvPr id="325" name="Google Shape;325;p41"/>
          <p:cNvPicPr preferRelativeResize="0"/>
          <p:nvPr/>
        </p:nvPicPr>
        <p:blipFill>
          <a:blip r:embed="rId6">
            <a:alphaModFix/>
          </a:blip>
          <a:stretch>
            <a:fillRect/>
          </a:stretch>
        </p:blipFill>
        <p:spPr>
          <a:xfrm>
            <a:off x="3697600" y="1877375"/>
            <a:ext cx="209550" cy="1847850"/>
          </a:xfrm>
          <a:prstGeom prst="rect">
            <a:avLst/>
          </a:prstGeom>
          <a:noFill/>
          <a:ln>
            <a:noFill/>
          </a:ln>
        </p:spPr>
      </p:pic>
      <p:pic>
        <p:nvPicPr>
          <p:cNvPr id="326" name="Google Shape;326;p41"/>
          <p:cNvPicPr preferRelativeResize="0"/>
          <p:nvPr/>
        </p:nvPicPr>
        <p:blipFill>
          <a:blip r:embed="rId7">
            <a:alphaModFix/>
          </a:blip>
          <a:stretch>
            <a:fillRect/>
          </a:stretch>
        </p:blipFill>
        <p:spPr>
          <a:xfrm>
            <a:off x="2767400" y="1522813"/>
            <a:ext cx="1090175" cy="2299825"/>
          </a:xfrm>
          <a:prstGeom prst="rect">
            <a:avLst/>
          </a:prstGeom>
          <a:noFill/>
          <a:ln>
            <a:noFill/>
          </a:ln>
        </p:spPr>
      </p:pic>
      <p:sp>
        <p:nvSpPr>
          <p:cNvPr id="327" name="Google Shape;327;p41"/>
          <p:cNvSpPr/>
          <p:nvPr/>
        </p:nvSpPr>
        <p:spPr>
          <a:xfrm>
            <a:off x="3907150" y="2666450"/>
            <a:ext cx="1546500" cy="269700"/>
          </a:xfrm>
          <a:prstGeom prst="rightArrow">
            <a:avLst>
              <a:gd name="adj1" fmla="val 50000"/>
              <a:gd name="adj2"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1"/>
          <p:cNvSpPr/>
          <p:nvPr/>
        </p:nvSpPr>
        <p:spPr>
          <a:xfrm>
            <a:off x="206575" y="330175"/>
            <a:ext cx="3340200" cy="6381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666666"/>
                </a:solidFill>
              </a:rPr>
              <a:t>Continuous System</a:t>
            </a:r>
            <a:endParaRPr sz="2000">
              <a:solidFill>
                <a:srgbClr val="666666"/>
              </a:solidFill>
            </a:endParaRPr>
          </a:p>
        </p:txBody>
      </p:sp>
      <p:sp>
        <p:nvSpPr>
          <p:cNvPr id="329" name="Google Shape;329;p41"/>
          <p:cNvSpPr/>
          <p:nvPr/>
        </p:nvSpPr>
        <p:spPr>
          <a:xfrm>
            <a:off x="5590300" y="330175"/>
            <a:ext cx="3340200" cy="6381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666666"/>
                </a:solidFill>
              </a:rPr>
              <a:t>Discrete Representation</a:t>
            </a:r>
            <a:endParaRPr sz="2000">
              <a:solidFill>
                <a:srgbClr val="666666"/>
              </a:solidFill>
            </a:endParaRPr>
          </a:p>
        </p:txBody>
      </p:sp>
      <p:pic>
        <p:nvPicPr>
          <p:cNvPr id="330" name="Google Shape;330;p41"/>
          <p:cNvPicPr preferRelativeResize="0"/>
          <p:nvPr/>
        </p:nvPicPr>
        <p:blipFill>
          <a:blip r:embed="rId8">
            <a:alphaModFix/>
          </a:blip>
          <a:stretch>
            <a:fillRect/>
          </a:stretch>
        </p:blipFill>
        <p:spPr>
          <a:xfrm>
            <a:off x="5541475" y="1162725"/>
            <a:ext cx="2194016" cy="1358150"/>
          </a:xfrm>
          <a:prstGeom prst="rect">
            <a:avLst/>
          </a:prstGeom>
          <a:noFill/>
          <a:ln>
            <a:noFill/>
          </a:ln>
        </p:spPr>
      </p:pic>
      <p:pic>
        <p:nvPicPr>
          <p:cNvPr id="331" name="Google Shape;331;p41"/>
          <p:cNvPicPr preferRelativeResize="0"/>
          <p:nvPr/>
        </p:nvPicPr>
        <p:blipFill>
          <a:blip r:embed="rId9">
            <a:alphaModFix/>
          </a:blip>
          <a:stretch>
            <a:fillRect/>
          </a:stretch>
        </p:blipFill>
        <p:spPr>
          <a:xfrm>
            <a:off x="6985152" y="2571750"/>
            <a:ext cx="1945350" cy="1549750"/>
          </a:xfrm>
          <a:prstGeom prst="rect">
            <a:avLst/>
          </a:prstGeom>
          <a:noFill/>
          <a:ln>
            <a:noFill/>
          </a:ln>
        </p:spPr>
      </p:pic>
      <p:pic>
        <p:nvPicPr>
          <p:cNvPr id="332" name="Google Shape;332;p41"/>
          <p:cNvPicPr preferRelativeResize="0"/>
          <p:nvPr/>
        </p:nvPicPr>
        <p:blipFill>
          <a:blip r:embed="rId10">
            <a:alphaModFix/>
          </a:blip>
          <a:stretch>
            <a:fillRect/>
          </a:stretch>
        </p:blipFill>
        <p:spPr>
          <a:xfrm>
            <a:off x="4862475" y="3486050"/>
            <a:ext cx="2066333" cy="1549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00D2E9"/>
            </a:gs>
            <a:gs pos="100000">
              <a:srgbClr val="045962"/>
            </a:gs>
          </a:gsLst>
          <a:lin ang="5400012" scaled="0"/>
        </a:gradFill>
        <a:effectLst/>
      </p:bgPr>
    </p:bg>
    <p:spTree>
      <p:nvGrpSpPr>
        <p:cNvPr id="1" name="Shape 336"/>
        <p:cNvGrpSpPr/>
        <p:nvPr/>
      </p:nvGrpSpPr>
      <p:grpSpPr>
        <a:xfrm>
          <a:off x="0" y="0"/>
          <a:ext cx="0" cy="0"/>
          <a:chOff x="0" y="0"/>
          <a:chExt cx="0" cy="0"/>
        </a:xfrm>
      </p:grpSpPr>
      <p:pic>
        <p:nvPicPr>
          <p:cNvPr id="337" name="Google Shape;337;p42"/>
          <p:cNvPicPr preferRelativeResize="0"/>
          <p:nvPr/>
        </p:nvPicPr>
        <p:blipFill>
          <a:blip r:embed="rId3">
            <a:alphaModFix/>
          </a:blip>
          <a:stretch>
            <a:fillRect/>
          </a:stretch>
        </p:blipFill>
        <p:spPr>
          <a:xfrm>
            <a:off x="1085300" y="3178725"/>
            <a:ext cx="2027100" cy="1358150"/>
          </a:xfrm>
          <a:prstGeom prst="rect">
            <a:avLst/>
          </a:prstGeom>
          <a:noFill/>
          <a:ln>
            <a:noFill/>
          </a:ln>
        </p:spPr>
      </p:pic>
      <p:pic>
        <p:nvPicPr>
          <p:cNvPr id="338" name="Google Shape;338;p42"/>
          <p:cNvPicPr preferRelativeResize="0"/>
          <p:nvPr/>
        </p:nvPicPr>
        <p:blipFill>
          <a:blip r:embed="rId4">
            <a:alphaModFix/>
          </a:blip>
          <a:stretch>
            <a:fillRect/>
          </a:stretch>
        </p:blipFill>
        <p:spPr>
          <a:xfrm>
            <a:off x="65800" y="1946675"/>
            <a:ext cx="1644875" cy="1075750"/>
          </a:xfrm>
          <a:prstGeom prst="rect">
            <a:avLst/>
          </a:prstGeom>
          <a:noFill/>
          <a:ln>
            <a:noFill/>
          </a:ln>
        </p:spPr>
      </p:pic>
      <p:pic>
        <p:nvPicPr>
          <p:cNvPr id="339" name="Google Shape;339;p42"/>
          <p:cNvPicPr preferRelativeResize="0"/>
          <p:nvPr/>
        </p:nvPicPr>
        <p:blipFill>
          <a:blip r:embed="rId5">
            <a:alphaModFix/>
          </a:blip>
          <a:stretch>
            <a:fillRect/>
          </a:stretch>
        </p:blipFill>
        <p:spPr>
          <a:xfrm>
            <a:off x="1850150" y="1210300"/>
            <a:ext cx="1644875" cy="1644875"/>
          </a:xfrm>
          <a:prstGeom prst="rect">
            <a:avLst/>
          </a:prstGeom>
          <a:noFill/>
          <a:ln>
            <a:noFill/>
          </a:ln>
        </p:spPr>
      </p:pic>
      <p:pic>
        <p:nvPicPr>
          <p:cNvPr id="340" name="Google Shape;340;p42"/>
          <p:cNvPicPr preferRelativeResize="0"/>
          <p:nvPr/>
        </p:nvPicPr>
        <p:blipFill>
          <a:blip r:embed="rId6">
            <a:alphaModFix/>
          </a:blip>
          <a:stretch>
            <a:fillRect/>
          </a:stretch>
        </p:blipFill>
        <p:spPr>
          <a:xfrm>
            <a:off x="3697600" y="1877375"/>
            <a:ext cx="209550" cy="1847850"/>
          </a:xfrm>
          <a:prstGeom prst="rect">
            <a:avLst/>
          </a:prstGeom>
          <a:noFill/>
          <a:ln>
            <a:noFill/>
          </a:ln>
        </p:spPr>
      </p:pic>
      <p:pic>
        <p:nvPicPr>
          <p:cNvPr id="341" name="Google Shape;341;p42"/>
          <p:cNvPicPr preferRelativeResize="0"/>
          <p:nvPr/>
        </p:nvPicPr>
        <p:blipFill>
          <a:blip r:embed="rId7">
            <a:alphaModFix/>
          </a:blip>
          <a:stretch>
            <a:fillRect/>
          </a:stretch>
        </p:blipFill>
        <p:spPr>
          <a:xfrm>
            <a:off x="2767400" y="1522813"/>
            <a:ext cx="1090175" cy="2299825"/>
          </a:xfrm>
          <a:prstGeom prst="rect">
            <a:avLst/>
          </a:prstGeom>
          <a:noFill/>
          <a:ln>
            <a:noFill/>
          </a:ln>
        </p:spPr>
      </p:pic>
      <p:sp>
        <p:nvSpPr>
          <p:cNvPr id="342" name="Google Shape;342;p42"/>
          <p:cNvSpPr/>
          <p:nvPr/>
        </p:nvSpPr>
        <p:spPr>
          <a:xfrm>
            <a:off x="3907150" y="2666450"/>
            <a:ext cx="1546500" cy="269700"/>
          </a:xfrm>
          <a:prstGeom prst="rightArrow">
            <a:avLst>
              <a:gd name="adj1" fmla="val 50000"/>
              <a:gd name="adj2"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2"/>
          <p:cNvSpPr/>
          <p:nvPr/>
        </p:nvSpPr>
        <p:spPr>
          <a:xfrm>
            <a:off x="206575" y="330175"/>
            <a:ext cx="3340200" cy="6381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666666"/>
                </a:solidFill>
              </a:rPr>
              <a:t>Continuous System</a:t>
            </a:r>
            <a:endParaRPr sz="2000">
              <a:solidFill>
                <a:srgbClr val="666666"/>
              </a:solidFill>
            </a:endParaRPr>
          </a:p>
        </p:txBody>
      </p:sp>
      <p:sp>
        <p:nvSpPr>
          <p:cNvPr id="344" name="Google Shape;344;p42"/>
          <p:cNvSpPr/>
          <p:nvPr/>
        </p:nvSpPr>
        <p:spPr>
          <a:xfrm>
            <a:off x="5590300" y="330175"/>
            <a:ext cx="3340200" cy="6381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666666"/>
                </a:solidFill>
              </a:rPr>
              <a:t>Discrete Representation</a:t>
            </a:r>
            <a:endParaRPr sz="2000">
              <a:solidFill>
                <a:srgbClr val="666666"/>
              </a:solidFill>
            </a:endParaRPr>
          </a:p>
        </p:txBody>
      </p:sp>
      <p:pic>
        <p:nvPicPr>
          <p:cNvPr id="345" name="Google Shape;345;p42"/>
          <p:cNvPicPr preferRelativeResize="0"/>
          <p:nvPr/>
        </p:nvPicPr>
        <p:blipFill>
          <a:blip r:embed="rId8">
            <a:alphaModFix/>
          </a:blip>
          <a:stretch>
            <a:fillRect/>
          </a:stretch>
        </p:blipFill>
        <p:spPr>
          <a:xfrm>
            <a:off x="5541475" y="1162725"/>
            <a:ext cx="2194016" cy="1358150"/>
          </a:xfrm>
          <a:prstGeom prst="rect">
            <a:avLst/>
          </a:prstGeom>
          <a:noFill/>
          <a:ln>
            <a:noFill/>
          </a:ln>
        </p:spPr>
      </p:pic>
      <p:pic>
        <p:nvPicPr>
          <p:cNvPr id="346" name="Google Shape;346;p42"/>
          <p:cNvPicPr preferRelativeResize="0"/>
          <p:nvPr/>
        </p:nvPicPr>
        <p:blipFill>
          <a:blip r:embed="rId9">
            <a:alphaModFix/>
          </a:blip>
          <a:stretch>
            <a:fillRect/>
          </a:stretch>
        </p:blipFill>
        <p:spPr>
          <a:xfrm>
            <a:off x="6985152" y="2571750"/>
            <a:ext cx="1945350" cy="1549750"/>
          </a:xfrm>
          <a:prstGeom prst="rect">
            <a:avLst/>
          </a:prstGeom>
          <a:noFill/>
          <a:ln>
            <a:noFill/>
          </a:ln>
        </p:spPr>
      </p:pic>
      <p:pic>
        <p:nvPicPr>
          <p:cNvPr id="347" name="Google Shape;347;p42"/>
          <p:cNvPicPr preferRelativeResize="0"/>
          <p:nvPr/>
        </p:nvPicPr>
        <p:blipFill>
          <a:blip r:embed="rId10">
            <a:alphaModFix/>
          </a:blip>
          <a:stretch>
            <a:fillRect/>
          </a:stretch>
        </p:blipFill>
        <p:spPr>
          <a:xfrm>
            <a:off x="4862475" y="3486050"/>
            <a:ext cx="2066333" cy="1549750"/>
          </a:xfrm>
          <a:prstGeom prst="rect">
            <a:avLst/>
          </a:prstGeom>
          <a:noFill/>
          <a:ln>
            <a:noFill/>
          </a:ln>
        </p:spPr>
      </p:pic>
      <p:sp>
        <p:nvSpPr>
          <p:cNvPr id="348" name="Google Shape;348;p42"/>
          <p:cNvSpPr/>
          <p:nvPr/>
        </p:nvSpPr>
        <p:spPr>
          <a:xfrm>
            <a:off x="461375" y="1802625"/>
            <a:ext cx="8569500" cy="23841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666666"/>
                </a:solidFill>
              </a:rPr>
              <a:t>Reconstruct the continuous signal </a:t>
            </a:r>
            <a:endParaRPr sz="2500">
              <a:solidFill>
                <a:srgbClr val="666666"/>
              </a:solidFill>
            </a:endParaRPr>
          </a:p>
          <a:p>
            <a:pPr marL="0" lvl="0" indent="0" algn="ctr" rtl="0">
              <a:spcBef>
                <a:spcPts val="0"/>
              </a:spcBef>
              <a:spcAft>
                <a:spcPts val="0"/>
              </a:spcAft>
              <a:buNone/>
            </a:pPr>
            <a:r>
              <a:rPr lang="en" sz="2500">
                <a:solidFill>
                  <a:srgbClr val="666666"/>
                </a:solidFill>
              </a:rPr>
              <a:t>(with infinite # of possible values) </a:t>
            </a:r>
            <a:endParaRPr sz="2500">
              <a:solidFill>
                <a:srgbClr val="666666"/>
              </a:solidFill>
            </a:endParaRPr>
          </a:p>
          <a:p>
            <a:pPr marL="0" lvl="0" indent="0" algn="ctr" rtl="0">
              <a:spcBef>
                <a:spcPts val="0"/>
              </a:spcBef>
              <a:spcAft>
                <a:spcPts val="0"/>
              </a:spcAft>
              <a:buNone/>
            </a:pPr>
            <a:r>
              <a:rPr lang="en" sz="2500">
                <a:solidFill>
                  <a:srgbClr val="666666"/>
                </a:solidFill>
              </a:rPr>
              <a:t>using digital signals (finite # of possible values)</a:t>
            </a:r>
            <a:endParaRPr sz="2500">
              <a:solidFill>
                <a:srgbClr val="666666"/>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00D2E9"/>
            </a:gs>
            <a:gs pos="100000">
              <a:srgbClr val="045962"/>
            </a:gs>
          </a:gsLst>
          <a:lin ang="5400012" scaled="0"/>
        </a:gradFill>
        <a:effectLst/>
      </p:bgPr>
    </p:bg>
    <p:spTree>
      <p:nvGrpSpPr>
        <p:cNvPr id="1" name="Shape 352"/>
        <p:cNvGrpSpPr/>
        <p:nvPr/>
      </p:nvGrpSpPr>
      <p:grpSpPr>
        <a:xfrm>
          <a:off x="0" y="0"/>
          <a:ext cx="0" cy="0"/>
          <a:chOff x="0" y="0"/>
          <a:chExt cx="0" cy="0"/>
        </a:xfrm>
      </p:grpSpPr>
      <p:sp>
        <p:nvSpPr>
          <p:cNvPr id="353" name="Google Shape;353;p43"/>
          <p:cNvSpPr/>
          <p:nvPr/>
        </p:nvSpPr>
        <p:spPr>
          <a:xfrm>
            <a:off x="2737650" y="1043000"/>
            <a:ext cx="3481200" cy="1657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3"/>
          <p:cNvSpPr/>
          <p:nvPr/>
        </p:nvSpPr>
        <p:spPr>
          <a:xfrm>
            <a:off x="141950" y="108825"/>
            <a:ext cx="8569500" cy="8565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rgbClr val="666666"/>
                </a:solidFill>
              </a:rPr>
              <a:t>Sampling Rate</a:t>
            </a:r>
            <a:endParaRPr sz="2500">
              <a:solidFill>
                <a:srgbClr val="666666"/>
              </a:solidFill>
            </a:endParaRPr>
          </a:p>
        </p:txBody>
      </p:sp>
      <p:pic>
        <p:nvPicPr>
          <p:cNvPr id="355" name="Google Shape;355;p43"/>
          <p:cNvPicPr preferRelativeResize="0"/>
          <p:nvPr/>
        </p:nvPicPr>
        <p:blipFill>
          <a:blip r:embed="rId3">
            <a:alphaModFix/>
          </a:blip>
          <a:stretch>
            <a:fillRect/>
          </a:stretch>
        </p:blipFill>
        <p:spPr>
          <a:xfrm>
            <a:off x="2874675" y="1080075"/>
            <a:ext cx="3275250" cy="1583625"/>
          </a:xfrm>
          <a:prstGeom prst="rect">
            <a:avLst/>
          </a:prstGeom>
          <a:noFill/>
          <a:ln>
            <a:noFill/>
          </a:ln>
        </p:spPr>
      </p:pic>
      <p:sp>
        <p:nvSpPr>
          <p:cNvPr id="356" name="Google Shape;356;p43"/>
          <p:cNvSpPr/>
          <p:nvPr/>
        </p:nvSpPr>
        <p:spPr>
          <a:xfrm>
            <a:off x="227550" y="2891700"/>
            <a:ext cx="8569500" cy="18795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457200" lvl="0" indent="-387350" algn="l" rtl="0">
              <a:spcBef>
                <a:spcPts val="0"/>
              </a:spcBef>
              <a:spcAft>
                <a:spcPts val="0"/>
              </a:spcAft>
              <a:buClr>
                <a:srgbClr val="666666"/>
              </a:buClr>
              <a:buSzPts val="2500"/>
              <a:buChar char="-"/>
            </a:pPr>
            <a:r>
              <a:rPr lang="en" sz="2500">
                <a:solidFill>
                  <a:srgbClr val="666666"/>
                </a:solidFill>
              </a:rPr>
              <a:t>Sample the continuous signal at discrete time points at a constant rate (sampling frequency)</a:t>
            </a:r>
            <a:endParaRPr sz="2500">
              <a:solidFill>
                <a:srgbClr val="666666"/>
              </a:solidFill>
            </a:endParaRPr>
          </a:p>
          <a:p>
            <a:pPr marL="457200" lvl="0" indent="-387350" algn="l" rtl="0">
              <a:spcBef>
                <a:spcPts val="0"/>
              </a:spcBef>
              <a:spcAft>
                <a:spcPts val="0"/>
              </a:spcAft>
              <a:buClr>
                <a:srgbClr val="666666"/>
              </a:buClr>
              <a:buSzPts val="2500"/>
              <a:buChar char="-"/>
            </a:pPr>
            <a:r>
              <a:rPr lang="en" sz="2500">
                <a:solidFill>
                  <a:srgbClr val="666666"/>
                </a:solidFill>
              </a:rPr>
              <a:t>Connect the discrete voltage values at the sampled times to reconstruct/represent continuous signal</a:t>
            </a:r>
            <a:endParaRPr sz="2500">
              <a:solidFill>
                <a:srgbClr val="666666"/>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00D2E9"/>
            </a:gs>
            <a:gs pos="100000">
              <a:srgbClr val="045962"/>
            </a:gs>
          </a:gsLst>
          <a:lin ang="5400012" scaled="0"/>
        </a:gradFill>
        <a:effectLst/>
      </p:bgPr>
    </p:bg>
    <p:spTree>
      <p:nvGrpSpPr>
        <p:cNvPr id="1" name="Shape 360"/>
        <p:cNvGrpSpPr/>
        <p:nvPr/>
      </p:nvGrpSpPr>
      <p:grpSpPr>
        <a:xfrm>
          <a:off x="0" y="0"/>
          <a:ext cx="0" cy="0"/>
          <a:chOff x="0" y="0"/>
          <a:chExt cx="0" cy="0"/>
        </a:xfrm>
      </p:grpSpPr>
      <p:sp>
        <p:nvSpPr>
          <p:cNvPr id="361" name="Google Shape;361;p44"/>
          <p:cNvSpPr/>
          <p:nvPr/>
        </p:nvSpPr>
        <p:spPr>
          <a:xfrm>
            <a:off x="2737650" y="1043000"/>
            <a:ext cx="3481200" cy="1657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4"/>
          <p:cNvSpPr/>
          <p:nvPr/>
        </p:nvSpPr>
        <p:spPr>
          <a:xfrm>
            <a:off x="141950" y="108825"/>
            <a:ext cx="8569500" cy="8565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rgbClr val="666666"/>
                </a:solidFill>
              </a:rPr>
              <a:t>Sampling Rate</a:t>
            </a:r>
            <a:endParaRPr sz="2500">
              <a:solidFill>
                <a:srgbClr val="666666"/>
              </a:solidFill>
            </a:endParaRPr>
          </a:p>
        </p:txBody>
      </p:sp>
      <p:pic>
        <p:nvPicPr>
          <p:cNvPr id="363" name="Google Shape;363;p44"/>
          <p:cNvPicPr preferRelativeResize="0"/>
          <p:nvPr/>
        </p:nvPicPr>
        <p:blipFill>
          <a:blip r:embed="rId3">
            <a:alphaModFix/>
          </a:blip>
          <a:stretch>
            <a:fillRect/>
          </a:stretch>
        </p:blipFill>
        <p:spPr>
          <a:xfrm>
            <a:off x="2874675" y="1080075"/>
            <a:ext cx="3275250" cy="1583625"/>
          </a:xfrm>
          <a:prstGeom prst="rect">
            <a:avLst/>
          </a:prstGeom>
          <a:noFill/>
          <a:ln>
            <a:noFill/>
          </a:ln>
        </p:spPr>
      </p:pic>
      <p:sp>
        <p:nvSpPr>
          <p:cNvPr id="364" name="Google Shape;364;p44"/>
          <p:cNvSpPr/>
          <p:nvPr/>
        </p:nvSpPr>
        <p:spPr>
          <a:xfrm>
            <a:off x="227550" y="2891700"/>
            <a:ext cx="8569500" cy="1879500"/>
          </a:xfrm>
          <a:prstGeom prst="rect">
            <a:avLst/>
          </a:prstGeom>
          <a:solidFill>
            <a:srgbClr val="FFFFFF">
              <a:alpha val="8683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666666"/>
                </a:solidFill>
              </a:rPr>
              <a:t>How do we know if our sampling rate accurately represents our measured signal?</a:t>
            </a:r>
            <a:endParaRPr sz="2500">
              <a:solidFill>
                <a:srgbClr val="666666"/>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1329</Words>
  <Application>Microsoft Macintosh PowerPoint</Application>
  <PresentationFormat>On-screen Show (16:9)</PresentationFormat>
  <Paragraphs>204</Paragraphs>
  <Slides>52</Slides>
  <Notes>52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Arial</vt:lpstr>
      <vt:lpstr>Roboto</vt:lpstr>
      <vt:lpstr>Fira Sans Extra Condensed Medium</vt:lpstr>
      <vt:lpstr>Squada One</vt:lpstr>
      <vt:lpstr>Roboto Condensed Light</vt:lpstr>
      <vt:lpstr>Livvic</vt:lpstr>
      <vt:lpstr>Simple Light</vt:lpstr>
      <vt:lpstr>Biosignal Processing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Biosignal Processing </dc:title>
  <cp:lastModifiedBy>Karly Franz</cp:lastModifiedBy>
  <cp:revision>1</cp:revision>
  <dcterms:modified xsi:type="dcterms:W3CDTF">2022-07-26T14:44:52Z</dcterms:modified>
</cp:coreProperties>
</file>